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2" r:id="rId4"/>
    <p:sldId id="314" r:id="rId6"/>
    <p:sldId id="264" r:id="rId7"/>
    <p:sldId id="275" r:id="rId8"/>
    <p:sldId id="324" r:id="rId9"/>
    <p:sldId id="323" r:id="rId10"/>
    <p:sldId id="330" r:id="rId11"/>
    <p:sldId id="304" r:id="rId12"/>
    <p:sldId id="326"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00BED0"/>
    <a:srgbClr val="0098A5"/>
    <a:srgbClr val="005963"/>
    <a:srgbClr val="D93F00"/>
    <a:srgbClr val="FFFFFF"/>
    <a:srgbClr val="E4B429"/>
    <a:srgbClr val="FFD54F"/>
    <a:srgbClr val="FFEA3D"/>
    <a:srgbClr val="FFFFAA"/>
    <a:srgbClr val="E024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58" autoAdjust="0"/>
    <p:restoredTop sz="94660"/>
  </p:normalViewPr>
  <p:slideViewPr>
    <p:cSldViewPr snapToGrid="0">
      <p:cViewPr varScale="1">
        <p:scale>
          <a:sx n="172" d="100"/>
          <a:sy n="172" d="100"/>
        </p:scale>
        <p:origin x="1104" y="200"/>
      </p:cViewPr>
      <p:guideLst>
        <p:guide orient="horz" pos="2074"/>
        <p:guide pos="2840"/>
      </p:guideLst>
    </p:cSldViewPr>
  </p:slideViewPr>
  <p:notesTextViewPr>
    <p:cViewPr>
      <p:scale>
        <a:sx n="1" d="1"/>
        <a:sy n="1" d="1"/>
      </p:scale>
      <p:origin x="0" y="0"/>
    </p:cViewPr>
  </p:notesTextViewPr>
  <p:sorterViewPr>
    <p:cViewPr>
      <p:scale>
        <a:sx n="30" d="100"/>
        <a:sy n="3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78E97C-1779-4CEE-80D0-5BBB1AC4023D}"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CEF7D1-689C-4BC1-B59B-4A4CE078ECDF}"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14000"/>
            <a:ext cx="3784500" cy="1044000"/>
          </a:xfrm>
          <a:prstGeom prst="rect">
            <a:avLst/>
          </a:prstGeom>
        </p:spPr>
      </p:pic>
      <p:sp>
        <p:nvSpPr>
          <p:cNvPr id="2" name="Title 1"/>
          <p:cNvSpPr>
            <a:spLocks noGrp="1"/>
          </p:cNvSpPr>
          <p:nvPr>
            <p:ph type="ctrTitle" hasCustomPrompt="1"/>
          </p:nvPr>
        </p:nvSpPr>
        <p:spPr>
          <a:xfrm>
            <a:off x="339556" y="1028941"/>
            <a:ext cx="6519149" cy="1474115"/>
          </a:xfrm>
        </p:spPr>
        <p:txBody>
          <a:bodyPr lIns="0" anchor="b">
            <a:noAutofit/>
          </a:bodyPr>
          <a:lstStyle>
            <a:lvl1pPr algn="l">
              <a:defRPr sz="4050">
                <a:solidFill>
                  <a:schemeClr val="tx1"/>
                </a:solidFill>
                <a:latin typeface="+mj-lt"/>
              </a:defRPr>
            </a:lvl1pPr>
          </a:lstStyle>
          <a:p>
            <a:r>
              <a:rPr lang="en-US" dirty="0"/>
              <a:t>CLICK TO EDIT MASTER TITLE SLIDE</a:t>
            </a:r>
            <a:endParaRPr lang="en-US" dirty="0"/>
          </a:p>
        </p:txBody>
      </p:sp>
      <p:sp>
        <p:nvSpPr>
          <p:cNvPr id="3" name="Subtitle 2"/>
          <p:cNvSpPr>
            <a:spLocks noGrp="1"/>
          </p:cNvSpPr>
          <p:nvPr>
            <p:ph type="subTitle" idx="1"/>
          </p:nvPr>
        </p:nvSpPr>
        <p:spPr>
          <a:xfrm>
            <a:off x="339556" y="4266822"/>
            <a:ext cx="4114682" cy="666549"/>
          </a:xfrm>
        </p:spPr>
        <p:txBody>
          <a:bodyPr lIns="0" anchor="t">
            <a:normAutofit/>
          </a:bodyPr>
          <a:lstStyle>
            <a:lvl1pPr marL="0" indent="0" algn="l">
              <a:buNone/>
              <a:defRPr sz="1500" b="0">
                <a:solidFill>
                  <a:schemeClr val="tx1">
                    <a:lumMod val="50000"/>
                    <a:lumOff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7" name="Date Placeholder 6"/>
          <p:cNvSpPr>
            <a:spLocks noGrp="1"/>
          </p:cNvSpPr>
          <p:nvPr>
            <p:ph type="dt" sz="half" idx="10"/>
          </p:nvPr>
        </p:nvSpPr>
        <p:spPr>
          <a:xfrm>
            <a:off x="339555" y="2642329"/>
            <a:ext cx="887187" cy="377962"/>
          </a:xfrm>
          <a:prstGeom prst="rect">
            <a:avLst/>
          </a:prstGeom>
          <a:solidFill>
            <a:schemeClr val="accent1"/>
          </a:solidFill>
        </p:spPr>
        <p:txBody>
          <a:bodyPr anchor="ctr" anchorCtr="0"/>
          <a:lstStyle>
            <a:lvl1pPr algn="ctr">
              <a:defRPr sz="825">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fld>
            <a:endParaRPr lang="en-US" dirty="0"/>
          </a:p>
        </p:txBody>
      </p:sp>
      <p:sp>
        <p:nvSpPr>
          <p:cNvPr id="8" name="Footer Placeholder 7"/>
          <p:cNvSpPr>
            <a:spLocks noGrp="1"/>
          </p:cNvSpPr>
          <p:nvPr>
            <p:ph type="ftr" sz="quarter" idx="11"/>
          </p:nvPr>
        </p:nvSpPr>
        <p:spPr>
          <a:xfrm>
            <a:off x="4967756" y="6377232"/>
            <a:ext cx="3220281" cy="250337"/>
          </a:xfrm>
        </p:spPr>
        <p:txBody>
          <a:bodyPr/>
          <a:lstStyle>
            <a:lvl1pPr algn="ctr">
              <a:defRPr/>
            </a:lvl1pPr>
          </a:lstStyle>
          <a:p>
            <a:r>
              <a:rPr lang="en-US"/>
              <a:t>PRESENTATION TITLE</a:t>
            </a:r>
            <a:endParaRPr lang="en-US" dirty="0"/>
          </a:p>
        </p:txBody>
      </p:sp>
      <p:sp>
        <p:nvSpPr>
          <p:cNvPr id="9" name="Slide Number Placeholder 8"/>
          <p:cNvSpPr>
            <a:spLocks noGrp="1"/>
          </p:cNvSpPr>
          <p:nvPr>
            <p:ph type="sldNum" sz="quarter" idx="12"/>
          </p:nvPr>
        </p:nvSpPr>
        <p:spPr>
          <a:xfrm>
            <a:off x="8361312" y="6377232"/>
            <a:ext cx="415425" cy="250337"/>
          </a:xfrm>
        </p:spPr>
        <p:txBody>
          <a:bodyPr/>
          <a:lstStyle>
            <a:lvl1pPr algn="ctr">
              <a:defRPr/>
            </a:lvl1pPr>
          </a:lstStyle>
          <a:p>
            <a:fld id="{93005692-73BE-493E-93AB-ECD6027A7652}" type="slidenum">
              <a:rPr lang="en-US" smtClean="0"/>
            </a:fld>
            <a:endParaRPr lang="en-US" dirty="0"/>
          </a:p>
        </p:txBody>
      </p:sp>
      <p:grpSp>
        <p:nvGrpSpPr>
          <p:cNvPr id="21" name="Group 20"/>
          <p:cNvGrpSpPr/>
          <p:nvPr userDrawn="1"/>
        </p:nvGrpSpPr>
        <p:grpSpPr>
          <a:xfrm>
            <a:off x="0" y="0"/>
            <a:ext cx="9144000" cy="397164"/>
            <a:chOff x="0" y="0"/>
            <a:chExt cx="9144000" cy="397164"/>
          </a:xfrm>
        </p:grpSpPr>
        <p:sp>
          <p:nvSpPr>
            <p:cNvPr id="22" name="Rectangle 21"/>
            <p:cNvSpPr/>
            <p:nvPr userDrawn="1"/>
          </p:nvSpPr>
          <p:spPr>
            <a:xfrm>
              <a:off x="6858704" y="198582"/>
              <a:ext cx="2285296" cy="19858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23" name="Group 22"/>
            <p:cNvGrpSpPr/>
            <p:nvPr userDrawn="1"/>
          </p:nvGrpSpPr>
          <p:grpSpPr>
            <a:xfrm>
              <a:off x="0" y="0"/>
              <a:ext cx="9143999" cy="397164"/>
              <a:chOff x="0" y="0"/>
              <a:chExt cx="9143999" cy="397164"/>
            </a:xfrm>
          </p:grpSpPr>
          <p:sp>
            <p:nvSpPr>
              <p:cNvPr id="28" name="Rectangle 27"/>
              <p:cNvSpPr/>
              <p:nvPr userDrawn="1"/>
            </p:nvSpPr>
            <p:spPr>
              <a:xfrm>
                <a:off x="1" y="198582"/>
                <a:ext cx="2311648"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9" name="Rectangle 28"/>
              <p:cNvSpPr/>
              <p:nvPr userDrawn="1"/>
            </p:nvSpPr>
            <p:spPr>
              <a:xfrm>
                <a:off x="2288114" y="198582"/>
                <a:ext cx="2285296"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Rectangle 29"/>
              <p:cNvSpPr/>
              <p:nvPr userDrawn="1"/>
            </p:nvSpPr>
            <p:spPr>
              <a:xfrm>
                <a:off x="4573409" y="198582"/>
                <a:ext cx="2285296"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1" name="Rectangle 30"/>
              <p:cNvSpPr/>
              <p:nvPr userDrawn="1"/>
            </p:nvSpPr>
            <p:spPr>
              <a:xfrm>
                <a:off x="0" y="0"/>
                <a:ext cx="9143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spTree>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4911" y="1396192"/>
            <a:ext cx="4157035" cy="670270"/>
          </a:xfrm>
        </p:spPr>
        <p:txBody>
          <a:bodyPr anchor="b">
            <a:noAutofit/>
          </a:bodyPr>
          <a:lstStyle>
            <a:lvl1pPr marL="0" indent="0">
              <a:buNone/>
              <a:defRPr sz="2100" b="1" baseline="0">
                <a:latin typeface="+mn-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endParaRPr lang="en-US"/>
          </a:p>
        </p:txBody>
      </p:sp>
      <p:sp>
        <p:nvSpPr>
          <p:cNvPr id="4" name="Content Placeholder 3"/>
          <p:cNvSpPr>
            <a:spLocks noGrp="1"/>
          </p:cNvSpPr>
          <p:nvPr>
            <p:ph sz="half" idx="2"/>
          </p:nvPr>
        </p:nvSpPr>
        <p:spPr>
          <a:xfrm>
            <a:off x="194911" y="2184401"/>
            <a:ext cx="4157035" cy="3846945"/>
          </a:xfrm>
        </p:spPr>
        <p:txBody>
          <a:bodyPr>
            <a:normAutofit/>
          </a:bodyPr>
          <a:lstStyle>
            <a:lvl1pPr marL="216535" indent="-216535">
              <a:spcBef>
                <a:spcPts val="600"/>
              </a:spcBef>
              <a:spcAft>
                <a:spcPts val="600"/>
              </a:spcAft>
              <a:buFont typeface="Wingdings" panose="05000000000000000000" pitchFamily="2" charset="2"/>
              <a:buChar char="§"/>
              <a:defRPr sz="1500"/>
            </a:lvl1pPr>
            <a:lvl2pPr marL="514350" indent="-171450">
              <a:spcBef>
                <a:spcPts val="600"/>
              </a:spcBef>
              <a:spcAft>
                <a:spcPts val="600"/>
              </a:spcAft>
              <a:buFont typeface="Wingdings" panose="05000000000000000000" pitchFamily="2" charset="2"/>
              <a:buChar char="§"/>
              <a:defRPr sz="1350"/>
            </a:lvl2pPr>
            <a:lvl3pPr marL="857250" indent="-171450">
              <a:spcBef>
                <a:spcPts val="600"/>
              </a:spcBef>
              <a:spcAft>
                <a:spcPts val="600"/>
              </a:spcAft>
              <a:buFont typeface="Wingdings" panose="05000000000000000000" pitchFamily="2" charset="2"/>
              <a:buChar char="§"/>
              <a:defRPr sz="1200"/>
            </a:lvl3pPr>
            <a:lvl4pPr marL="1200150" indent="-171450">
              <a:spcBef>
                <a:spcPts val="600"/>
              </a:spcBef>
              <a:spcAft>
                <a:spcPts val="600"/>
              </a:spcAft>
              <a:buFont typeface="Wingdings" panose="05000000000000000000" pitchFamily="2" charset="2"/>
              <a:buChar char="§"/>
              <a:defRPr sz="1050"/>
            </a:lvl4pPr>
            <a:lvl5pPr marL="1543050" indent="-171450">
              <a:spcBef>
                <a:spcPts val="600"/>
              </a:spcBef>
              <a:spcAft>
                <a:spcPts val="600"/>
              </a:spcAft>
              <a:buFont typeface="Wingdings" panose="05000000000000000000" pitchFamily="2" charset="2"/>
              <a:buChar char="§"/>
              <a:defRPr sz="1050"/>
            </a:lvl5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4677115" y="1396192"/>
            <a:ext cx="4195094" cy="670270"/>
          </a:xfrm>
        </p:spPr>
        <p:txBody>
          <a:bodyPr anchor="b">
            <a:normAutofit/>
          </a:bodyPr>
          <a:lstStyle>
            <a:lvl1pPr marL="0" indent="0">
              <a:buNone/>
              <a:defRPr sz="2100" b="1">
                <a:latin typeface="+mn-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endParaRPr lang="en-US"/>
          </a:p>
        </p:txBody>
      </p:sp>
      <p:sp>
        <p:nvSpPr>
          <p:cNvPr id="6" name="Content Placeholder 5"/>
          <p:cNvSpPr>
            <a:spLocks noGrp="1"/>
          </p:cNvSpPr>
          <p:nvPr>
            <p:ph sz="quarter" idx="4"/>
          </p:nvPr>
        </p:nvSpPr>
        <p:spPr>
          <a:xfrm>
            <a:off x="4677115" y="2184401"/>
            <a:ext cx="4195094" cy="3846945"/>
          </a:xfrm>
        </p:spPr>
        <p:txBody>
          <a:bodyPr>
            <a:normAutofit/>
          </a:bodyPr>
          <a:lstStyle>
            <a:lvl1pPr marL="216535" indent="-216535">
              <a:spcBef>
                <a:spcPts val="600"/>
              </a:spcBef>
              <a:spcAft>
                <a:spcPts val="600"/>
              </a:spcAft>
              <a:buFont typeface="Wingdings" panose="05000000000000000000" pitchFamily="2" charset="2"/>
              <a:buChar char="§"/>
              <a:defRPr sz="1500"/>
            </a:lvl1pPr>
            <a:lvl2pPr marL="514350" indent="-171450">
              <a:spcBef>
                <a:spcPts val="600"/>
              </a:spcBef>
              <a:spcAft>
                <a:spcPts val="600"/>
              </a:spcAft>
              <a:buFont typeface="Wingdings" panose="05000000000000000000" pitchFamily="2" charset="2"/>
              <a:buChar char="§"/>
              <a:defRPr sz="1350"/>
            </a:lvl2pPr>
            <a:lvl3pPr marL="857250" indent="-171450">
              <a:spcBef>
                <a:spcPts val="600"/>
              </a:spcBef>
              <a:spcAft>
                <a:spcPts val="600"/>
              </a:spcAft>
              <a:buFont typeface="Wingdings" panose="05000000000000000000" pitchFamily="2" charset="2"/>
              <a:buChar char="§"/>
              <a:defRPr sz="1200"/>
            </a:lvl3pPr>
            <a:lvl4pPr marL="1200150" indent="-171450">
              <a:spcBef>
                <a:spcPts val="600"/>
              </a:spcBef>
              <a:spcAft>
                <a:spcPts val="600"/>
              </a:spcAft>
              <a:buFont typeface="Wingdings" panose="05000000000000000000" pitchFamily="2" charset="2"/>
              <a:buChar char="§"/>
              <a:defRPr sz="1050"/>
            </a:lvl4pPr>
            <a:lvl5pPr marL="1543050" indent="-171450">
              <a:spcBef>
                <a:spcPts val="600"/>
              </a:spcBef>
              <a:spcAft>
                <a:spcPts val="600"/>
              </a:spcAft>
              <a:buFont typeface="Wingdings" panose="05000000000000000000" pitchFamily="2" charset="2"/>
              <a:buChar char="§"/>
              <a:defRPr sz="1050"/>
            </a:lvl5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 name="Title 9"/>
          <p:cNvSpPr>
            <a:spLocks noGrp="1"/>
          </p:cNvSpPr>
          <p:nvPr>
            <p:ph type="title" hasCustomPrompt="1"/>
          </p:nvPr>
        </p:nvSpPr>
        <p:spPr>
          <a:xfrm>
            <a:off x="194913" y="434109"/>
            <a:ext cx="8677297" cy="895927"/>
          </a:xfrm>
        </p:spPr>
        <p:txBody>
          <a:bodyPr/>
          <a:lstStyle/>
          <a:p>
            <a:r>
              <a:rPr lang="en-US" dirty="0"/>
              <a:t>CLICK TO EDIT MASTER TITLE STYLE</a:t>
            </a:r>
            <a:endParaRPr lang="en-US" dirty="0"/>
          </a:p>
        </p:txBody>
      </p:sp>
      <p:sp>
        <p:nvSpPr>
          <p:cNvPr id="11" name="Footer Placeholder 10"/>
          <p:cNvSpPr>
            <a:spLocks noGrp="1"/>
          </p:cNvSpPr>
          <p:nvPr>
            <p:ph type="ftr" sz="quarter" idx="11"/>
          </p:nvPr>
        </p:nvSpPr>
        <p:spPr/>
        <p:txBody>
          <a:bodyPr/>
          <a:lstStyle/>
          <a:p>
            <a:r>
              <a:rPr lang="en-US"/>
              <a:t>PRESENTATION TITLE</a:t>
            </a:r>
            <a:endParaRPr lang="en-US" dirty="0"/>
          </a:p>
        </p:txBody>
      </p:sp>
      <p:sp>
        <p:nvSpPr>
          <p:cNvPr id="12" name="Slide Number Placeholder 11"/>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endParaRPr lang="en-US" dirty="0"/>
          </a:p>
        </p:txBody>
      </p:sp>
      <p:sp>
        <p:nvSpPr>
          <p:cNvPr id="7" name="Footer Placeholder 6"/>
          <p:cNvSpPr>
            <a:spLocks noGrp="1"/>
          </p:cNvSpPr>
          <p:nvPr>
            <p:ph type="ftr" sz="quarter" idx="11"/>
          </p:nvPr>
        </p:nvSpPr>
        <p:spPr/>
        <p:txBody>
          <a:bodyPr/>
          <a:lstStyle/>
          <a:p>
            <a:r>
              <a:rPr lang="en-US"/>
              <a:t>PRESENTATION TITLE</a:t>
            </a:r>
            <a:endParaRPr lang="en-US" dirty="0"/>
          </a:p>
        </p:txBody>
      </p:sp>
      <p:sp>
        <p:nvSpPr>
          <p:cNvPr id="8" name="Slide Number Placeholder 7"/>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showMasterSp="0">
  <p:cSld name="Blank_NoBkgrd">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Context or Quot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47554" y="1237675"/>
            <a:ext cx="3248891" cy="910202"/>
          </a:xfrm>
        </p:spPr>
        <p:txBody>
          <a:bodyPr anchor="b">
            <a:normAutofit/>
          </a:bodyPr>
          <a:lstStyle>
            <a:lvl1pPr algn="ctr">
              <a:defRPr sz="2100" cap="all" baseline="0"/>
            </a:lvl1pPr>
          </a:lstStyle>
          <a:p>
            <a:r>
              <a:rPr lang="en-US" dirty="0"/>
              <a:t>CONTEXT or THEME</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cxnSp>
        <p:nvCxnSpPr>
          <p:cNvPr id="12" name="Straight Connector 11"/>
          <p:cNvCxnSpPr/>
          <p:nvPr userDrawn="1"/>
        </p:nvCxnSpPr>
        <p:spPr>
          <a:xfrm>
            <a:off x="2947555" y="2244437"/>
            <a:ext cx="3248891"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2947555" y="4668983"/>
            <a:ext cx="3248891"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4"/>
          <p:cNvSpPr>
            <a:spLocks noGrp="1"/>
          </p:cNvSpPr>
          <p:nvPr>
            <p:ph type="body" sz="quarter" idx="13"/>
          </p:nvPr>
        </p:nvSpPr>
        <p:spPr>
          <a:xfrm>
            <a:off x="495300" y="2420360"/>
            <a:ext cx="8153400" cy="2114550"/>
          </a:xfrm>
        </p:spPr>
        <p:txBody>
          <a:bodyPr anchor="ctr">
            <a:normAutofit/>
          </a:bodyPr>
          <a:lstStyle>
            <a:lvl1pPr marL="0" indent="0" algn="ctr">
              <a:lnSpc>
                <a:spcPct val="100000"/>
              </a:lnSpc>
              <a:buNone/>
              <a:defRPr sz="2100"/>
            </a:lvl1pPr>
            <a:lvl2pPr algn="ctr">
              <a:defRPr/>
            </a:lvl2pPr>
            <a:lvl3pPr algn="ctr">
              <a:defRPr/>
            </a:lvl3pPr>
            <a:lvl4pPr algn="ctr">
              <a:defRPr/>
            </a:lvl4pPr>
            <a:lvl5pPr algn="ctr">
              <a:defRPr/>
            </a:lvl5pPr>
          </a:lstStyle>
          <a:p>
            <a:pPr lvl="0"/>
            <a:r>
              <a:rPr lang="en-US"/>
              <a:t>Edit Master text styles</a:t>
            </a:r>
            <a:endParaRPr lang="en-US"/>
          </a:p>
        </p:txBody>
      </p:sp>
      <p:sp>
        <p:nvSpPr>
          <p:cNvPr id="17" name="Text Placeholder 16"/>
          <p:cNvSpPr>
            <a:spLocks noGrp="1"/>
          </p:cNvSpPr>
          <p:nvPr>
            <p:ph type="body" sz="quarter" idx="14"/>
          </p:nvPr>
        </p:nvSpPr>
        <p:spPr>
          <a:xfrm>
            <a:off x="2947555" y="4784726"/>
            <a:ext cx="3248891"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900" b="1"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en-US"/>
              <a:t>Edit Master text styles</a:t>
            </a:r>
            <a:endParaRPr lang="en-US"/>
          </a:p>
        </p:txBody>
      </p:sp>
    </p:spTree>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Context or Quote with Photo">
    <p:bg>
      <p:bgPr>
        <a:solidFill>
          <a:schemeClr val="bg2"/>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5"/>
          </p:nvPr>
        </p:nvSpPr>
        <p:spPr>
          <a:xfrm>
            <a:off x="4762714" y="495661"/>
            <a:ext cx="4080486" cy="5757360"/>
          </a:xfrm>
        </p:spPr>
        <p:txBody>
          <a:bodyPr/>
          <a:lstStyle/>
          <a:p>
            <a:r>
              <a:rPr lang="en-US"/>
              <a:t>Click icon to add picture</a:t>
            </a:r>
            <a:endParaRPr lang="en-US"/>
          </a:p>
        </p:txBody>
      </p:sp>
      <p:sp>
        <p:nvSpPr>
          <p:cNvPr id="2" name="Title 1"/>
          <p:cNvSpPr>
            <a:spLocks noGrp="1"/>
          </p:cNvSpPr>
          <p:nvPr>
            <p:ph type="title" hasCustomPrompt="1"/>
          </p:nvPr>
        </p:nvSpPr>
        <p:spPr>
          <a:xfrm>
            <a:off x="640772" y="1237675"/>
            <a:ext cx="3248891" cy="910202"/>
          </a:xfrm>
        </p:spPr>
        <p:txBody>
          <a:bodyPr anchor="b">
            <a:normAutofit/>
          </a:bodyPr>
          <a:lstStyle>
            <a:lvl1pPr algn="ctr">
              <a:defRPr sz="2100" cap="all" baseline="0"/>
            </a:lvl1pPr>
          </a:lstStyle>
          <a:p>
            <a:r>
              <a:rPr lang="en-US" dirty="0"/>
              <a:t>CONTEXT or THEME</a:t>
            </a:r>
            <a:endParaRPr lang="en-US" dirty="0"/>
          </a:p>
        </p:txBody>
      </p:sp>
      <p:sp>
        <p:nvSpPr>
          <p:cNvPr id="4" name="Footer Placeholder 3"/>
          <p:cNvSpPr>
            <a:spLocks noGrp="1"/>
          </p:cNvSpPr>
          <p:nvPr>
            <p:ph type="ftr" sz="quarter" idx="11"/>
          </p:nvPr>
        </p:nvSpPr>
        <p:spPr>
          <a:xfrm>
            <a:off x="194912" y="6335310"/>
            <a:ext cx="2915434" cy="250337"/>
          </a:xfrm>
        </p:spPr>
        <p:txBody>
          <a:bodyPr/>
          <a:lstStyle/>
          <a:p>
            <a:r>
              <a:rPr lang="en-US"/>
              <a:t>PRESENTATION TITLE</a:t>
            </a:r>
            <a:endParaRPr lang="en-US" dirty="0"/>
          </a:p>
        </p:txBody>
      </p:sp>
      <p:sp>
        <p:nvSpPr>
          <p:cNvPr id="5" name="Slide Number Placeholder 4"/>
          <p:cNvSpPr>
            <a:spLocks noGrp="1"/>
          </p:cNvSpPr>
          <p:nvPr>
            <p:ph type="sldNum" sz="quarter" idx="12"/>
          </p:nvPr>
        </p:nvSpPr>
        <p:spPr>
          <a:xfrm>
            <a:off x="3359728" y="6335310"/>
            <a:ext cx="762000" cy="250337"/>
          </a:xfrm>
        </p:spPr>
        <p:txBody>
          <a:bodyPr/>
          <a:lstStyle/>
          <a:p>
            <a:r>
              <a:rPr lang="en-US" dirty="0"/>
              <a:t>PAGE  </a:t>
            </a:r>
            <a:fld id="{93005692-73BE-493E-93AB-ECD6027A7652}" type="slidenum">
              <a:rPr lang="en-US" dirty="0" smtClean="0"/>
            </a:fld>
            <a:endParaRPr lang="en-US" dirty="0"/>
          </a:p>
        </p:txBody>
      </p:sp>
      <p:sp>
        <p:nvSpPr>
          <p:cNvPr id="15" name="Text Placeholder 14"/>
          <p:cNvSpPr>
            <a:spLocks noGrp="1"/>
          </p:cNvSpPr>
          <p:nvPr>
            <p:ph type="body" sz="quarter" idx="13"/>
          </p:nvPr>
        </p:nvSpPr>
        <p:spPr>
          <a:xfrm>
            <a:off x="408707" y="2409026"/>
            <a:ext cx="3713021" cy="2114550"/>
          </a:xfrm>
        </p:spPr>
        <p:txBody>
          <a:bodyPr anchor="ctr">
            <a:normAutofit/>
          </a:bodyPr>
          <a:lstStyle>
            <a:lvl1pPr marL="0" indent="0" algn="ctr">
              <a:lnSpc>
                <a:spcPct val="100000"/>
              </a:lnSpc>
              <a:buNone/>
              <a:defRPr sz="1650"/>
            </a:lvl1pPr>
            <a:lvl2pPr algn="ctr">
              <a:defRPr/>
            </a:lvl2pPr>
            <a:lvl3pPr algn="ctr">
              <a:defRPr/>
            </a:lvl3pPr>
            <a:lvl4pPr algn="ctr">
              <a:defRPr/>
            </a:lvl4pPr>
            <a:lvl5pPr algn="ctr">
              <a:defRPr/>
            </a:lvl5pPr>
          </a:lstStyle>
          <a:p>
            <a:pPr lvl="0"/>
            <a:r>
              <a:rPr lang="en-US"/>
              <a:t>Edit Master text styles</a:t>
            </a:r>
            <a:endParaRPr lang="en-US"/>
          </a:p>
        </p:txBody>
      </p:sp>
      <p:sp>
        <p:nvSpPr>
          <p:cNvPr id="17" name="Text Placeholder 16"/>
          <p:cNvSpPr>
            <a:spLocks noGrp="1"/>
          </p:cNvSpPr>
          <p:nvPr>
            <p:ph type="body" sz="quarter" idx="14"/>
          </p:nvPr>
        </p:nvSpPr>
        <p:spPr>
          <a:xfrm>
            <a:off x="640772" y="4784726"/>
            <a:ext cx="3248891"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900" b="1"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en-US"/>
              <a:t>Edit Master text styles</a:t>
            </a:r>
            <a:endParaRPr lang="en-US"/>
          </a:p>
        </p:txBody>
      </p:sp>
      <p:cxnSp>
        <p:nvCxnSpPr>
          <p:cNvPr id="10" name="Straight Connector 9"/>
          <p:cNvCxnSpPr/>
          <p:nvPr userDrawn="1"/>
        </p:nvCxnSpPr>
        <p:spPr>
          <a:xfrm>
            <a:off x="640773" y="2244437"/>
            <a:ext cx="3248891"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userDrawn="1"/>
        </p:nvCxnSpPr>
        <p:spPr>
          <a:xfrm>
            <a:off x="640773" y="4668983"/>
            <a:ext cx="3248891"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showMasterSp="0" userDrawn="1">
  <p:cSld name="Section Divider 1">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163242" y="3461559"/>
            <a:ext cx="6803231" cy="598488"/>
          </a:xfrm>
        </p:spPr>
        <p:txBody>
          <a:bodyPr>
            <a:normAutofit/>
          </a:bodyPr>
          <a:lstStyle>
            <a:lvl1pPr marL="0" indent="0" algn="ctr">
              <a:buNone/>
              <a:defRPr sz="2400"/>
            </a:lvl1pPr>
            <a:lvl2pPr marL="342900" indent="0" algn="ctr">
              <a:buNone/>
              <a:defRPr/>
            </a:lvl2pPr>
            <a:lvl3pPr marL="685800" indent="0" algn="ctr">
              <a:buNone/>
              <a:defRPr/>
            </a:lvl3pPr>
            <a:lvl4pPr marL="1028700" indent="0" algn="ctr">
              <a:buNone/>
              <a:defRPr/>
            </a:lvl4pPr>
            <a:lvl5pPr marL="13716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15694" y="2382982"/>
            <a:ext cx="8677297" cy="1046019"/>
          </a:xfrm>
        </p:spPr>
        <p:txBody>
          <a:bodyPr anchor="b">
            <a:normAutofit/>
          </a:bodyPr>
          <a:lstStyle>
            <a:lvl1pPr algn="ctr">
              <a:defRPr sz="4500" cap="all" baseline="0"/>
            </a:lvl1pPr>
          </a:lstStyle>
          <a:p>
            <a:r>
              <a:rPr lang="en-US" dirty="0"/>
              <a:t>SECTION DIVIDER</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showMasterSp="0" userDrawn="1">
  <p:cSld name="Section Divider 2">
    <p:bg>
      <p:bgPr>
        <a:solidFill>
          <a:schemeClr val="accent4"/>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163242" y="3461559"/>
            <a:ext cx="6803231" cy="598488"/>
          </a:xfrm>
        </p:spPr>
        <p:txBody>
          <a:bodyPr>
            <a:normAutofit/>
          </a:bodyPr>
          <a:lstStyle>
            <a:lvl1pPr marL="0" indent="0" algn="ctr">
              <a:buNone/>
              <a:defRPr sz="2400"/>
            </a:lvl1pPr>
            <a:lvl2pPr marL="342900" indent="0" algn="ctr">
              <a:buNone/>
              <a:defRPr/>
            </a:lvl2pPr>
            <a:lvl3pPr marL="685800" indent="0" algn="ctr">
              <a:buNone/>
              <a:defRPr/>
            </a:lvl3pPr>
            <a:lvl4pPr marL="1028700" indent="0" algn="ctr">
              <a:buNone/>
              <a:defRPr/>
            </a:lvl4pPr>
            <a:lvl5pPr marL="13716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15694" y="2382982"/>
            <a:ext cx="8677297" cy="1046019"/>
          </a:xfrm>
        </p:spPr>
        <p:txBody>
          <a:bodyPr anchor="b">
            <a:normAutofit/>
          </a:bodyPr>
          <a:lstStyle>
            <a:lvl1pPr algn="ctr">
              <a:defRPr sz="4500" cap="all" baseline="0"/>
            </a:lvl1pPr>
          </a:lstStyle>
          <a:p>
            <a:r>
              <a:rPr lang="en-US" dirty="0"/>
              <a:t>SECTION DIVIDER</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showMasterSp="0" userDrawn="1">
  <p:cSld name="Section Divider 3">
    <p:bg>
      <p:bgPr>
        <a:solidFill>
          <a:schemeClr val="tx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163242" y="3461559"/>
            <a:ext cx="6803231" cy="598488"/>
          </a:xfrm>
        </p:spPr>
        <p:txBody>
          <a:bodyPr>
            <a:normAutofit/>
          </a:bodyPr>
          <a:lstStyle>
            <a:lvl1pPr marL="0" indent="0" algn="ctr">
              <a:buNone/>
              <a:defRPr sz="2400">
                <a:solidFill>
                  <a:schemeClr val="bg1"/>
                </a:solidFill>
              </a:defRPr>
            </a:lvl1pPr>
            <a:lvl2pPr marL="342900" indent="0" algn="ctr">
              <a:buNone/>
              <a:defRPr/>
            </a:lvl2pPr>
            <a:lvl3pPr marL="685800" indent="0" algn="ctr">
              <a:buNone/>
              <a:defRPr/>
            </a:lvl3pPr>
            <a:lvl4pPr marL="1028700" indent="0" algn="ctr">
              <a:buNone/>
              <a:defRPr/>
            </a:lvl4pPr>
            <a:lvl5pPr marL="13716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15694" y="2382982"/>
            <a:ext cx="8677297" cy="1046019"/>
          </a:xfrm>
        </p:spPr>
        <p:txBody>
          <a:bodyPr anchor="b">
            <a:normAutofit/>
          </a:bodyPr>
          <a:lstStyle>
            <a:lvl1pPr algn="ctr">
              <a:defRPr sz="4500" cap="all" baseline="0">
                <a:solidFill>
                  <a:schemeClr val="bg1"/>
                </a:solidFill>
              </a:defRPr>
            </a:lvl1pPr>
          </a:lstStyle>
          <a:p>
            <a:r>
              <a:rPr lang="en-US" dirty="0"/>
              <a:t>SECTION DIVIDER</a:t>
            </a:r>
            <a:endParaRPr lang="en-US" dirty="0"/>
          </a:p>
        </p:txBody>
      </p:sp>
      <p:sp>
        <p:nvSpPr>
          <p:cNvPr id="4" name="Footer Placeholder 3"/>
          <p:cNvSpPr>
            <a:spLocks noGrp="1"/>
          </p:cNvSpPr>
          <p:nvPr>
            <p:ph type="ftr" sz="quarter" idx="11"/>
          </p:nvPr>
        </p:nvSpPr>
        <p:spPr/>
        <p:txBody>
          <a:bodyPr/>
          <a:lstStyle>
            <a:lvl1pPr>
              <a:defRPr>
                <a:solidFill>
                  <a:schemeClr val="bg1"/>
                </a:solidFill>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showMasterSp="0" userDrawn="1">
  <p:cSld name="Closing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2919" y="4581237"/>
            <a:ext cx="8158163" cy="1597891"/>
          </a:xfrm>
          <a:noFill/>
        </p:spPr>
        <p:txBody>
          <a:bodyPr wrap="square" rtlCol="0" anchor="ctr" anchorCtr="1">
            <a:noAutofit/>
          </a:bodyPr>
          <a:lstStyle>
            <a:lvl1pPr algn="ctr">
              <a:defRPr lang="en-US" sz="135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lnSpc>
                <a:spcPct val="75000"/>
              </a:lnSpc>
            </a:pPr>
            <a:r>
              <a:rPr lang="en-US" dirty="0"/>
              <a:t>click to edit master closing slide</a:t>
            </a:r>
            <a:endParaRPr lang="en-US" dirty="0"/>
          </a:p>
        </p:txBody>
      </p:sp>
      <p:sp>
        <p:nvSpPr>
          <p:cNvPr id="10" name="Footer Placeholder 9"/>
          <p:cNvSpPr>
            <a:spLocks noGrp="1"/>
          </p:cNvSpPr>
          <p:nvPr>
            <p:ph type="ftr" sz="quarter" idx="11"/>
          </p:nvPr>
        </p:nvSpPr>
        <p:spPr/>
        <p:txBody>
          <a:bodyPr/>
          <a:lstStyle/>
          <a:p>
            <a:r>
              <a:rPr lang="en-US"/>
              <a:t>PRESENTATION TITLE</a:t>
            </a:r>
            <a:endParaRPr lang="en-US" dirty="0"/>
          </a:p>
        </p:txBody>
      </p:sp>
      <p:sp>
        <p:nvSpPr>
          <p:cNvPr id="11" name="Slide Number Placeholder 10"/>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grpSp>
        <p:nvGrpSpPr>
          <p:cNvPr id="16" name="Group 15"/>
          <p:cNvGrpSpPr/>
          <p:nvPr userDrawn="1"/>
        </p:nvGrpSpPr>
        <p:grpSpPr>
          <a:xfrm>
            <a:off x="0" y="0"/>
            <a:ext cx="9144000" cy="397164"/>
            <a:chOff x="0" y="0"/>
            <a:chExt cx="9144000" cy="397164"/>
          </a:xfrm>
        </p:grpSpPr>
        <p:sp>
          <p:nvSpPr>
            <p:cNvPr id="17" name="Rectangle 16"/>
            <p:cNvSpPr/>
            <p:nvPr userDrawn="1"/>
          </p:nvSpPr>
          <p:spPr>
            <a:xfrm>
              <a:off x="6858704" y="198582"/>
              <a:ext cx="2285296" cy="19858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18" name="Group 17"/>
            <p:cNvGrpSpPr/>
            <p:nvPr userDrawn="1"/>
          </p:nvGrpSpPr>
          <p:grpSpPr>
            <a:xfrm>
              <a:off x="0" y="0"/>
              <a:ext cx="9143999" cy="397164"/>
              <a:chOff x="0" y="0"/>
              <a:chExt cx="9143999" cy="397164"/>
            </a:xfrm>
          </p:grpSpPr>
          <p:sp>
            <p:nvSpPr>
              <p:cNvPr id="19" name="Rectangle 18"/>
              <p:cNvSpPr/>
              <p:nvPr userDrawn="1"/>
            </p:nvSpPr>
            <p:spPr>
              <a:xfrm>
                <a:off x="1" y="198582"/>
                <a:ext cx="2311648"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p:cNvSpPr/>
              <p:nvPr userDrawn="1"/>
            </p:nvSpPr>
            <p:spPr>
              <a:xfrm>
                <a:off x="2288114" y="198582"/>
                <a:ext cx="2285296"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Rectangle 20"/>
              <p:cNvSpPr/>
              <p:nvPr userDrawn="1"/>
            </p:nvSpPr>
            <p:spPr>
              <a:xfrm>
                <a:off x="4573409" y="198582"/>
                <a:ext cx="2285296"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2" name="Rectangle 21"/>
              <p:cNvSpPr/>
              <p:nvPr userDrawn="1"/>
            </p:nvSpPr>
            <p:spPr>
              <a:xfrm>
                <a:off x="0" y="0"/>
                <a:ext cx="9143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3927" y="1217820"/>
            <a:ext cx="6096144" cy="4075200"/>
          </a:xfrm>
          <a:prstGeom prst="rect">
            <a:avLst/>
          </a:prstGeom>
        </p:spPr>
      </p:pic>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Title Slide with Image">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4570593" y="397164"/>
            <a:ext cx="4573407" cy="6460836"/>
          </a:xfrm>
        </p:spPr>
        <p:txBody>
          <a:bodyPr/>
          <a:lstStyle/>
          <a:p>
            <a:r>
              <a:rPr lang="en-US"/>
              <a:t>Click icon to add picture</a:t>
            </a:r>
            <a:endParaRPr lang="en-US"/>
          </a:p>
        </p:txBody>
      </p:sp>
      <p:sp>
        <p:nvSpPr>
          <p:cNvPr id="2" name="Title 1"/>
          <p:cNvSpPr>
            <a:spLocks noGrp="1"/>
          </p:cNvSpPr>
          <p:nvPr>
            <p:ph type="ctrTitle" hasCustomPrompt="1"/>
          </p:nvPr>
        </p:nvSpPr>
        <p:spPr>
          <a:xfrm>
            <a:off x="339556" y="1028941"/>
            <a:ext cx="4114682" cy="1474115"/>
          </a:xfrm>
        </p:spPr>
        <p:txBody>
          <a:bodyPr lIns="0" anchor="b">
            <a:noAutofit/>
          </a:bodyPr>
          <a:lstStyle>
            <a:lvl1pPr algn="l">
              <a:defRPr sz="4050">
                <a:solidFill>
                  <a:schemeClr val="tx1"/>
                </a:solidFill>
                <a:latin typeface="+mj-lt"/>
              </a:defRPr>
            </a:lvl1pPr>
          </a:lstStyle>
          <a:p>
            <a:r>
              <a:rPr lang="en-US" dirty="0"/>
              <a:t>CLICK TO EDIT MASTER TITLE SLIDE</a:t>
            </a:r>
            <a:endParaRPr lang="en-US" dirty="0"/>
          </a:p>
        </p:txBody>
      </p:sp>
      <p:sp>
        <p:nvSpPr>
          <p:cNvPr id="3" name="Subtitle 2"/>
          <p:cNvSpPr>
            <a:spLocks noGrp="1"/>
          </p:cNvSpPr>
          <p:nvPr>
            <p:ph type="subTitle" idx="1"/>
          </p:nvPr>
        </p:nvSpPr>
        <p:spPr>
          <a:xfrm>
            <a:off x="339556" y="4266822"/>
            <a:ext cx="4114682" cy="666549"/>
          </a:xfrm>
        </p:spPr>
        <p:txBody>
          <a:bodyPr lIns="0" anchor="t">
            <a:normAutofit/>
          </a:bodyPr>
          <a:lstStyle>
            <a:lvl1pPr marL="0" indent="0" algn="l">
              <a:buNone/>
              <a:defRPr sz="1500" b="0">
                <a:solidFill>
                  <a:schemeClr val="tx1">
                    <a:lumMod val="50000"/>
                    <a:lumOff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8" name="Footer Placeholder 7"/>
          <p:cNvSpPr>
            <a:spLocks noGrp="1"/>
          </p:cNvSpPr>
          <p:nvPr>
            <p:ph type="ftr" sz="quarter" idx="11"/>
          </p:nvPr>
        </p:nvSpPr>
        <p:spPr>
          <a:xfrm>
            <a:off x="4967756" y="6377232"/>
            <a:ext cx="3220281" cy="250337"/>
          </a:xfrm>
        </p:spPr>
        <p:txBody>
          <a:bodyPr/>
          <a:lstStyle>
            <a:lvl1pPr algn="ctr">
              <a:defRPr/>
            </a:lvl1pPr>
          </a:lstStyle>
          <a:p>
            <a:r>
              <a:rPr lang="en-US"/>
              <a:t>PRESENTATION TITLE</a:t>
            </a:r>
            <a:endParaRPr lang="en-US" dirty="0"/>
          </a:p>
        </p:txBody>
      </p:sp>
      <p:sp>
        <p:nvSpPr>
          <p:cNvPr id="9" name="Slide Number Placeholder 8"/>
          <p:cNvSpPr>
            <a:spLocks noGrp="1"/>
          </p:cNvSpPr>
          <p:nvPr>
            <p:ph type="sldNum" sz="quarter" idx="12"/>
          </p:nvPr>
        </p:nvSpPr>
        <p:spPr>
          <a:xfrm>
            <a:off x="8361312" y="6377232"/>
            <a:ext cx="415425" cy="250337"/>
          </a:xfrm>
        </p:spPr>
        <p:txBody>
          <a:bodyPr/>
          <a:lstStyle>
            <a:lvl1pPr algn="ctr">
              <a:defRPr/>
            </a:lvl1pPr>
          </a:lstStyle>
          <a:p>
            <a:fld id="{93005692-73BE-493E-93AB-ECD6027A7652}" type="slidenum">
              <a:rPr lang="en-US" smtClean="0"/>
            </a:fld>
            <a:endParaRPr lang="en-US" dirty="0"/>
          </a:p>
        </p:txBody>
      </p:sp>
      <p:sp>
        <p:nvSpPr>
          <p:cNvPr id="20" name="Date Placeholder 6"/>
          <p:cNvSpPr>
            <a:spLocks noGrp="1"/>
          </p:cNvSpPr>
          <p:nvPr>
            <p:ph type="dt" sz="half" idx="10"/>
          </p:nvPr>
        </p:nvSpPr>
        <p:spPr>
          <a:xfrm>
            <a:off x="339555" y="2642329"/>
            <a:ext cx="887187" cy="377962"/>
          </a:xfrm>
          <a:prstGeom prst="rect">
            <a:avLst/>
          </a:prstGeom>
          <a:solidFill>
            <a:schemeClr val="accent1"/>
          </a:solidFill>
        </p:spPr>
        <p:txBody>
          <a:bodyPr anchor="ctr" anchorCtr="0"/>
          <a:lstStyle>
            <a:lvl1pPr algn="ctr">
              <a:defRPr sz="825">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fld>
            <a:endParaRPr lang="en-US" dirty="0"/>
          </a:p>
        </p:txBody>
      </p:sp>
      <p:grpSp>
        <p:nvGrpSpPr>
          <p:cNvPr id="15" name="Group 14"/>
          <p:cNvGrpSpPr/>
          <p:nvPr userDrawn="1"/>
        </p:nvGrpSpPr>
        <p:grpSpPr>
          <a:xfrm>
            <a:off x="0" y="0"/>
            <a:ext cx="9144000" cy="397164"/>
            <a:chOff x="0" y="0"/>
            <a:chExt cx="9144000" cy="397164"/>
          </a:xfrm>
        </p:grpSpPr>
        <p:sp>
          <p:nvSpPr>
            <p:cNvPr id="16" name="Rectangle 15"/>
            <p:cNvSpPr/>
            <p:nvPr userDrawn="1"/>
          </p:nvSpPr>
          <p:spPr>
            <a:xfrm>
              <a:off x="6858704" y="198582"/>
              <a:ext cx="2285296" cy="19858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17" name="Group 16"/>
            <p:cNvGrpSpPr/>
            <p:nvPr userDrawn="1"/>
          </p:nvGrpSpPr>
          <p:grpSpPr>
            <a:xfrm>
              <a:off x="0" y="0"/>
              <a:ext cx="9143999" cy="397164"/>
              <a:chOff x="0" y="0"/>
              <a:chExt cx="9143999" cy="397164"/>
            </a:xfrm>
          </p:grpSpPr>
          <p:sp>
            <p:nvSpPr>
              <p:cNvPr id="18" name="Rectangle 17"/>
              <p:cNvSpPr/>
              <p:nvPr userDrawn="1"/>
            </p:nvSpPr>
            <p:spPr>
              <a:xfrm>
                <a:off x="1" y="198582"/>
                <a:ext cx="2311648"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p:cNvSpPr/>
              <p:nvPr userDrawn="1"/>
            </p:nvSpPr>
            <p:spPr>
              <a:xfrm>
                <a:off x="2288114" y="198582"/>
                <a:ext cx="2285296"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Rectangle 20"/>
              <p:cNvSpPr/>
              <p:nvPr userDrawn="1"/>
            </p:nvSpPr>
            <p:spPr>
              <a:xfrm>
                <a:off x="4573409" y="198582"/>
                <a:ext cx="2285296"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2" name="Rectangle 21"/>
              <p:cNvSpPr/>
              <p:nvPr userDrawn="1"/>
            </p:nvSpPr>
            <p:spPr>
              <a:xfrm>
                <a:off x="0" y="0"/>
                <a:ext cx="9143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pic>
        <p:nvPicPr>
          <p:cNvPr id="23" name="Picture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14000"/>
            <a:ext cx="3784500" cy="1044000"/>
          </a:xfrm>
          <a:prstGeom prst="rect">
            <a:avLst/>
          </a:prstGeom>
        </p:spPr>
      </p:pic>
    </p:spTree>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Slide_ALT">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08" r="2878"/>
          <a:stretch>
            <a:fillRect/>
          </a:stretch>
        </p:blipFill>
        <p:spPr>
          <a:xfrm>
            <a:off x="-273756" y="398873"/>
            <a:ext cx="9417756" cy="6459127"/>
          </a:xfrm>
          <a:prstGeom prst="rect">
            <a:avLst/>
          </a:prstGeom>
        </p:spPr>
      </p:pic>
      <p:sp>
        <p:nvSpPr>
          <p:cNvPr id="2" name="Title 1"/>
          <p:cNvSpPr>
            <a:spLocks noGrp="1"/>
          </p:cNvSpPr>
          <p:nvPr>
            <p:ph type="title" hasCustomPrompt="1"/>
          </p:nvPr>
        </p:nvSpPr>
        <p:spPr>
          <a:xfrm>
            <a:off x="550069" y="4682836"/>
            <a:ext cx="8043863" cy="1559782"/>
          </a:xfrm>
          <a:noFill/>
        </p:spPr>
        <p:txBody>
          <a:bodyPr wrap="square" rtlCol="0" anchor="ctr" anchorCtr="1">
            <a:noAutofit/>
          </a:bodyPr>
          <a:lstStyle>
            <a:lvl1pPr algn="ctr">
              <a:defRPr lang="en-US" sz="1350" b="0" i="0">
                <a:solidFill>
                  <a:schemeClr val="bg1">
                    <a:alpha val="81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lnSpc>
                <a:spcPct val="75000"/>
              </a:lnSpc>
            </a:pPr>
            <a:r>
              <a:rPr lang="en-US" dirty="0"/>
              <a:t>CLICK TO EDIT MASTER CLOSING SLIDE OPTION 2</a:t>
            </a:r>
            <a:endParaRPr lang="en-US" dirty="0"/>
          </a:p>
        </p:txBody>
      </p:sp>
      <p:sp>
        <p:nvSpPr>
          <p:cNvPr id="7" name="Footer Placeholder 6"/>
          <p:cNvSpPr>
            <a:spLocks noGrp="1"/>
          </p:cNvSpPr>
          <p:nvPr>
            <p:ph type="ftr" sz="quarter" idx="11"/>
          </p:nvPr>
        </p:nvSpPr>
        <p:spPr/>
        <p:txBody>
          <a:bodyPr/>
          <a:lstStyle/>
          <a:p>
            <a:r>
              <a:rPr lang="en-US"/>
              <a:t>PRESENTATION TITLE</a:t>
            </a:r>
            <a:endParaRPr lang="en-US" dirty="0"/>
          </a:p>
        </p:txBody>
      </p:sp>
      <p:sp>
        <p:nvSpPr>
          <p:cNvPr id="8" name="Slide Number Placeholder 7"/>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23928" y="1322336"/>
            <a:ext cx="6096144" cy="4075200"/>
          </a:xfrm>
          <a:prstGeom prst="rect">
            <a:avLst/>
          </a:prstGeom>
        </p:spPr>
      </p:pic>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showMasterSp="0">
  <p:cSld name="Title Slide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39556" y="1028941"/>
            <a:ext cx="6519149" cy="1474115"/>
          </a:xfrm>
        </p:spPr>
        <p:txBody>
          <a:bodyPr lIns="0" anchor="b">
            <a:noAutofit/>
          </a:bodyPr>
          <a:lstStyle>
            <a:lvl1pPr algn="l">
              <a:defRPr sz="4050">
                <a:solidFill>
                  <a:schemeClr val="bg1"/>
                </a:solidFill>
                <a:latin typeface="+mj-lt"/>
              </a:defRPr>
            </a:lvl1pPr>
          </a:lstStyle>
          <a:p>
            <a:r>
              <a:rPr lang="en-US" dirty="0"/>
              <a:t>CLICK TO EDIT MASTER TITLE SLIDE</a:t>
            </a:r>
            <a:endParaRPr lang="en-US" dirty="0"/>
          </a:p>
        </p:txBody>
      </p:sp>
      <p:sp>
        <p:nvSpPr>
          <p:cNvPr id="3" name="Subtitle 2"/>
          <p:cNvSpPr>
            <a:spLocks noGrp="1"/>
          </p:cNvSpPr>
          <p:nvPr>
            <p:ph type="subTitle" idx="1"/>
          </p:nvPr>
        </p:nvSpPr>
        <p:spPr>
          <a:xfrm>
            <a:off x="339556" y="4266822"/>
            <a:ext cx="4114682" cy="666549"/>
          </a:xfrm>
        </p:spPr>
        <p:txBody>
          <a:bodyPr lIns="0" anchor="t">
            <a:normAutofit/>
          </a:bodyPr>
          <a:lstStyle>
            <a:lvl1pPr marL="0" indent="0" algn="l">
              <a:buNone/>
              <a:defRPr sz="1500" b="0">
                <a:solidFill>
                  <a:schemeClr val="bg1">
                    <a:lumMod val="8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8" name="Footer Placeholder 7"/>
          <p:cNvSpPr>
            <a:spLocks noGrp="1"/>
          </p:cNvSpPr>
          <p:nvPr>
            <p:ph type="ftr" sz="quarter" idx="11"/>
          </p:nvPr>
        </p:nvSpPr>
        <p:spPr>
          <a:xfrm>
            <a:off x="5013476" y="6182922"/>
            <a:ext cx="3220281" cy="250337"/>
          </a:xfrm>
        </p:spPr>
        <p:txBody>
          <a:bodyPr/>
          <a:lstStyle>
            <a:lvl1pPr algn="ctr">
              <a:defRPr>
                <a:solidFill>
                  <a:schemeClr val="bg1">
                    <a:lumMod val="85000"/>
                  </a:schemeClr>
                </a:solidFill>
              </a:defRPr>
            </a:lvl1pPr>
          </a:lstStyle>
          <a:p>
            <a:r>
              <a:rPr lang="en-US" dirty="0"/>
              <a:t>PRESENTATION TITLE</a:t>
            </a:r>
            <a:endParaRPr lang="en-US" dirty="0"/>
          </a:p>
        </p:txBody>
      </p:sp>
      <p:sp>
        <p:nvSpPr>
          <p:cNvPr id="9" name="Slide Number Placeholder 8"/>
          <p:cNvSpPr>
            <a:spLocks noGrp="1"/>
          </p:cNvSpPr>
          <p:nvPr>
            <p:ph type="sldNum" sz="quarter" idx="12"/>
          </p:nvPr>
        </p:nvSpPr>
        <p:spPr>
          <a:xfrm>
            <a:off x="8407032" y="6182922"/>
            <a:ext cx="415425" cy="250337"/>
          </a:xfrm>
        </p:spPr>
        <p:txBody>
          <a:bodyPr/>
          <a:lstStyle>
            <a:lvl1pPr algn="ctr">
              <a:defRPr>
                <a:solidFill>
                  <a:schemeClr val="bg1">
                    <a:lumMod val="85000"/>
                  </a:schemeClr>
                </a:solidFill>
              </a:defRPr>
            </a:lvl1pPr>
          </a:lstStyle>
          <a:p>
            <a:fld id="{93005692-73BE-493E-93AB-ECD6027A7652}" type="slidenum">
              <a:rPr lang="en-US" smtClean="0"/>
            </a:fld>
            <a:endParaRPr lang="en-US" dirty="0"/>
          </a:p>
        </p:txBody>
      </p:sp>
      <p:sp>
        <p:nvSpPr>
          <p:cNvPr id="19" name="Date Placeholder 6"/>
          <p:cNvSpPr>
            <a:spLocks noGrp="1"/>
          </p:cNvSpPr>
          <p:nvPr>
            <p:ph type="dt" sz="half" idx="10"/>
          </p:nvPr>
        </p:nvSpPr>
        <p:spPr>
          <a:xfrm>
            <a:off x="339555" y="2642329"/>
            <a:ext cx="887187" cy="377962"/>
          </a:xfrm>
          <a:prstGeom prst="rect">
            <a:avLst/>
          </a:prstGeom>
          <a:solidFill>
            <a:schemeClr val="accent1"/>
          </a:solidFill>
        </p:spPr>
        <p:txBody>
          <a:bodyPr anchor="ctr" anchorCtr="0"/>
          <a:lstStyle>
            <a:lvl1pPr algn="ctr">
              <a:defRPr sz="825">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fld>
            <a:endParaRPr lang="en-US" dirty="0"/>
          </a:p>
        </p:txBody>
      </p:sp>
      <p:grpSp>
        <p:nvGrpSpPr>
          <p:cNvPr id="14" name="Group 13"/>
          <p:cNvGrpSpPr/>
          <p:nvPr userDrawn="1"/>
        </p:nvGrpSpPr>
        <p:grpSpPr>
          <a:xfrm>
            <a:off x="0" y="0"/>
            <a:ext cx="9144000" cy="397164"/>
            <a:chOff x="0" y="0"/>
            <a:chExt cx="9144000" cy="397164"/>
          </a:xfrm>
        </p:grpSpPr>
        <p:sp>
          <p:nvSpPr>
            <p:cNvPr id="15" name="Rectangle 14"/>
            <p:cNvSpPr/>
            <p:nvPr userDrawn="1"/>
          </p:nvSpPr>
          <p:spPr>
            <a:xfrm>
              <a:off x="6858704" y="198582"/>
              <a:ext cx="2285296" cy="19858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16" name="Group 15"/>
            <p:cNvGrpSpPr/>
            <p:nvPr userDrawn="1"/>
          </p:nvGrpSpPr>
          <p:grpSpPr>
            <a:xfrm>
              <a:off x="0" y="0"/>
              <a:ext cx="9143999" cy="397164"/>
              <a:chOff x="0" y="0"/>
              <a:chExt cx="9143999" cy="397164"/>
            </a:xfrm>
          </p:grpSpPr>
          <p:sp>
            <p:nvSpPr>
              <p:cNvPr id="17" name="Rectangle 16"/>
              <p:cNvSpPr/>
              <p:nvPr userDrawn="1"/>
            </p:nvSpPr>
            <p:spPr>
              <a:xfrm>
                <a:off x="1" y="198582"/>
                <a:ext cx="2311648"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Rectangle 17"/>
              <p:cNvSpPr/>
              <p:nvPr userDrawn="1"/>
            </p:nvSpPr>
            <p:spPr>
              <a:xfrm>
                <a:off x="2288114" y="198582"/>
                <a:ext cx="2285296"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p:cNvSpPr/>
              <p:nvPr userDrawn="1"/>
            </p:nvSpPr>
            <p:spPr>
              <a:xfrm>
                <a:off x="4573409" y="198582"/>
                <a:ext cx="2285296"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Rectangle 20"/>
              <p:cNvSpPr/>
              <p:nvPr userDrawn="1"/>
            </p:nvSpPr>
            <p:spPr>
              <a:xfrm>
                <a:off x="0" y="0"/>
                <a:ext cx="9143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pic>
        <p:nvPicPr>
          <p:cNvPr id="23" name="Picture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14000"/>
            <a:ext cx="3784497" cy="1044000"/>
          </a:xfrm>
          <a:prstGeom prst="rect">
            <a:avLst/>
          </a:prstGeom>
        </p:spPr>
      </p:pic>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Title Slide Black with Image">
    <p:bg>
      <p:bgPr>
        <a:solidFill>
          <a:schemeClr val="tx1"/>
        </a:solidFill>
        <a:effectLst/>
      </p:bgPr>
    </p:bg>
    <p:spTree>
      <p:nvGrpSpPr>
        <p:cNvPr id="1" name=""/>
        <p:cNvGrpSpPr/>
        <p:nvPr/>
      </p:nvGrpSpPr>
      <p:grpSpPr>
        <a:xfrm>
          <a:off x="0" y="0"/>
          <a:ext cx="0" cy="0"/>
          <a:chOff x="0" y="0"/>
          <a:chExt cx="0" cy="0"/>
        </a:xfrm>
      </p:grpSpPr>
      <p:sp>
        <p:nvSpPr>
          <p:cNvPr id="18" name="Picture Placeholder 5"/>
          <p:cNvSpPr>
            <a:spLocks noGrp="1"/>
          </p:cNvSpPr>
          <p:nvPr>
            <p:ph type="pic" sz="quarter" idx="13"/>
          </p:nvPr>
        </p:nvSpPr>
        <p:spPr>
          <a:xfrm>
            <a:off x="4570593" y="397164"/>
            <a:ext cx="4573407" cy="6460836"/>
          </a:xfrm>
        </p:spPr>
        <p:txBody>
          <a:bodyPr/>
          <a:lstStyle/>
          <a:p>
            <a:r>
              <a:rPr lang="en-US"/>
              <a:t>Click icon to add picture</a:t>
            </a:r>
            <a:endParaRPr lang="en-US"/>
          </a:p>
        </p:txBody>
      </p:sp>
      <p:sp>
        <p:nvSpPr>
          <p:cNvPr id="2" name="Title 1"/>
          <p:cNvSpPr>
            <a:spLocks noGrp="1"/>
          </p:cNvSpPr>
          <p:nvPr>
            <p:ph type="ctrTitle" hasCustomPrompt="1"/>
          </p:nvPr>
        </p:nvSpPr>
        <p:spPr>
          <a:xfrm>
            <a:off x="339556" y="1028941"/>
            <a:ext cx="4114682" cy="1474115"/>
          </a:xfrm>
        </p:spPr>
        <p:txBody>
          <a:bodyPr lIns="0" anchor="b">
            <a:noAutofit/>
          </a:bodyPr>
          <a:lstStyle>
            <a:lvl1pPr algn="l">
              <a:defRPr sz="4050">
                <a:solidFill>
                  <a:schemeClr val="bg1"/>
                </a:solidFill>
                <a:latin typeface="+mj-lt"/>
              </a:defRPr>
            </a:lvl1pPr>
          </a:lstStyle>
          <a:p>
            <a:r>
              <a:rPr lang="en-US" dirty="0"/>
              <a:t>CLICK TO EDIT MASTER TITLE SLIDE</a:t>
            </a:r>
            <a:endParaRPr lang="en-US" dirty="0"/>
          </a:p>
        </p:txBody>
      </p:sp>
      <p:sp>
        <p:nvSpPr>
          <p:cNvPr id="3" name="Subtitle 2"/>
          <p:cNvSpPr>
            <a:spLocks noGrp="1"/>
          </p:cNvSpPr>
          <p:nvPr>
            <p:ph type="subTitle" idx="1"/>
          </p:nvPr>
        </p:nvSpPr>
        <p:spPr>
          <a:xfrm>
            <a:off x="339556" y="4266822"/>
            <a:ext cx="4114682" cy="666549"/>
          </a:xfrm>
        </p:spPr>
        <p:txBody>
          <a:bodyPr lIns="0" anchor="t">
            <a:normAutofit/>
          </a:bodyPr>
          <a:lstStyle>
            <a:lvl1pPr marL="0" indent="0" algn="l">
              <a:buNone/>
              <a:defRPr sz="1500" b="0">
                <a:solidFill>
                  <a:schemeClr val="bg1">
                    <a:lumMod val="8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21" name="Date Placeholder 6"/>
          <p:cNvSpPr>
            <a:spLocks noGrp="1"/>
          </p:cNvSpPr>
          <p:nvPr>
            <p:ph type="dt" sz="half" idx="10"/>
          </p:nvPr>
        </p:nvSpPr>
        <p:spPr>
          <a:xfrm>
            <a:off x="339555" y="2642329"/>
            <a:ext cx="887187" cy="377962"/>
          </a:xfrm>
          <a:prstGeom prst="rect">
            <a:avLst/>
          </a:prstGeom>
          <a:solidFill>
            <a:schemeClr val="accent1"/>
          </a:solidFill>
        </p:spPr>
        <p:txBody>
          <a:bodyPr anchor="ctr" anchorCtr="0"/>
          <a:lstStyle>
            <a:lvl1pPr algn="ctr">
              <a:defRPr sz="825">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fld>
            <a:endParaRPr lang="en-US" dirty="0"/>
          </a:p>
        </p:txBody>
      </p:sp>
      <p:sp>
        <p:nvSpPr>
          <p:cNvPr id="36" name="Footer Placeholder 7"/>
          <p:cNvSpPr>
            <a:spLocks noGrp="1"/>
          </p:cNvSpPr>
          <p:nvPr>
            <p:ph type="ftr" sz="quarter" idx="11"/>
          </p:nvPr>
        </p:nvSpPr>
        <p:spPr>
          <a:xfrm>
            <a:off x="5013476" y="6182922"/>
            <a:ext cx="3220281" cy="250337"/>
          </a:xfrm>
        </p:spPr>
        <p:txBody>
          <a:bodyPr/>
          <a:lstStyle>
            <a:lvl1pPr algn="ctr">
              <a:defRPr>
                <a:solidFill>
                  <a:schemeClr val="bg1">
                    <a:lumMod val="85000"/>
                  </a:schemeClr>
                </a:solidFill>
              </a:defRPr>
            </a:lvl1pPr>
          </a:lstStyle>
          <a:p>
            <a:r>
              <a:rPr lang="en-US" dirty="0"/>
              <a:t>PRESENTATION TITLE</a:t>
            </a:r>
            <a:endParaRPr lang="en-US" dirty="0"/>
          </a:p>
        </p:txBody>
      </p:sp>
      <p:sp>
        <p:nvSpPr>
          <p:cNvPr id="37" name="Slide Number Placeholder 8"/>
          <p:cNvSpPr>
            <a:spLocks noGrp="1"/>
          </p:cNvSpPr>
          <p:nvPr>
            <p:ph type="sldNum" sz="quarter" idx="12"/>
          </p:nvPr>
        </p:nvSpPr>
        <p:spPr>
          <a:xfrm>
            <a:off x="8407032" y="6182922"/>
            <a:ext cx="415425" cy="250337"/>
          </a:xfrm>
        </p:spPr>
        <p:txBody>
          <a:bodyPr/>
          <a:lstStyle>
            <a:lvl1pPr algn="ctr">
              <a:defRPr>
                <a:solidFill>
                  <a:schemeClr val="bg1">
                    <a:lumMod val="85000"/>
                  </a:schemeClr>
                </a:solidFill>
              </a:defRPr>
            </a:lvl1pPr>
          </a:lstStyle>
          <a:p>
            <a:fld id="{93005692-73BE-493E-93AB-ECD6027A7652}" type="slidenum">
              <a:rPr lang="en-US" smtClean="0"/>
            </a:fld>
            <a:endParaRPr lang="en-US" dirty="0"/>
          </a:p>
        </p:txBody>
      </p:sp>
      <p:grpSp>
        <p:nvGrpSpPr>
          <p:cNvPr id="15" name="Group 14"/>
          <p:cNvGrpSpPr/>
          <p:nvPr userDrawn="1"/>
        </p:nvGrpSpPr>
        <p:grpSpPr>
          <a:xfrm>
            <a:off x="0" y="0"/>
            <a:ext cx="9144000" cy="397164"/>
            <a:chOff x="0" y="0"/>
            <a:chExt cx="9144000" cy="397164"/>
          </a:xfrm>
        </p:grpSpPr>
        <p:sp>
          <p:nvSpPr>
            <p:cNvPr id="16" name="Rectangle 15"/>
            <p:cNvSpPr/>
            <p:nvPr userDrawn="1"/>
          </p:nvSpPr>
          <p:spPr>
            <a:xfrm>
              <a:off x="6858704" y="198582"/>
              <a:ext cx="2285296" cy="19858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17" name="Group 16"/>
            <p:cNvGrpSpPr/>
            <p:nvPr userDrawn="1"/>
          </p:nvGrpSpPr>
          <p:grpSpPr>
            <a:xfrm>
              <a:off x="0" y="0"/>
              <a:ext cx="9143999" cy="397164"/>
              <a:chOff x="0" y="0"/>
              <a:chExt cx="9143999" cy="397164"/>
            </a:xfrm>
          </p:grpSpPr>
          <p:sp>
            <p:nvSpPr>
              <p:cNvPr id="19" name="Rectangle 18"/>
              <p:cNvSpPr/>
              <p:nvPr userDrawn="1"/>
            </p:nvSpPr>
            <p:spPr>
              <a:xfrm>
                <a:off x="1" y="198582"/>
                <a:ext cx="2311648"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p:cNvSpPr/>
              <p:nvPr userDrawn="1"/>
            </p:nvSpPr>
            <p:spPr>
              <a:xfrm>
                <a:off x="2288114" y="198582"/>
                <a:ext cx="2285296"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2" name="Rectangle 21"/>
              <p:cNvSpPr/>
              <p:nvPr userDrawn="1"/>
            </p:nvSpPr>
            <p:spPr>
              <a:xfrm>
                <a:off x="4573409" y="198582"/>
                <a:ext cx="2285296"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3" name="Rectangle 22"/>
              <p:cNvSpPr/>
              <p:nvPr userDrawn="1"/>
            </p:nvSpPr>
            <p:spPr>
              <a:xfrm>
                <a:off x="0" y="0"/>
                <a:ext cx="9143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pic>
        <p:nvPicPr>
          <p:cNvPr id="24" name="Picture 2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14000"/>
            <a:ext cx="3784497" cy="1044000"/>
          </a:xfrm>
          <a:prstGeom prst="rect">
            <a:avLst/>
          </a:prstGeom>
        </p:spPr>
      </p:pic>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Menu">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Text Placeholder 7"/>
          <p:cNvSpPr>
            <a:spLocks noGrp="1"/>
          </p:cNvSpPr>
          <p:nvPr>
            <p:ph type="body" sz="quarter" idx="13" hasCustomPrompt="1"/>
          </p:nvPr>
        </p:nvSpPr>
        <p:spPr>
          <a:xfrm>
            <a:off x="5555773" y="685060"/>
            <a:ext cx="1065644" cy="286052"/>
          </a:xfrm>
        </p:spPr>
        <p:txBody>
          <a:bodyPr anchor="ctr">
            <a:noAutofit/>
          </a:bodyPr>
          <a:lstStyle>
            <a:lvl1pPr marL="0" indent="0" algn="ctr">
              <a:buNone/>
              <a:defRPr sz="825"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1</a:t>
            </a:r>
            <a:endParaRPr lang="en-US" dirty="0"/>
          </a:p>
        </p:txBody>
      </p:sp>
      <p:sp>
        <p:nvSpPr>
          <p:cNvPr id="9" name="Text Placeholder 7"/>
          <p:cNvSpPr>
            <a:spLocks noGrp="1"/>
          </p:cNvSpPr>
          <p:nvPr>
            <p:ph type="body" sz="quarter" idx="14" hasCustomPrompt="1"/>
          </p:nvPr>
        </p:nvSpPr>
        <p:spPr>
          <a:xfrm>
            <a:off x="6681169" y="685060"/>
            <a:ext cx="1065644" cy="286052"/>
          </a:xfrm>
        </p:spPr>
        <p:txBody>
          <a:bodyPr anchor="ctr">
            <a:noAutofit/>
          </a:bodyPr>
          <a:lstStyle>
            <a:lvl1pPr marL="0" indent="0" algn="ctr">
              <a:buNone/>
              <a:defRPr sz="825"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2</a:t>
            </a:r>
            <a:endParaRPr lang="en-US" dirty="0"/>
          </a:p>
        </p:txBody>
      </p:sp>
      <p:sp>
        <p:nvSpPr>
          <p:cNvPr id="10" name="Text Placeholder 7"/>
          <p:cNvSpPr>
            <a:spLocks noGrp="1"/>
          </p:cNvSpPr>
          <p:nvPr>
            <p:ph type="body" sz="quarter" idx="15" hasCustomPrompt="1"/>
          </p:nvPr>
        </p:nvSpPr>
        <p:spPr>
          <a:xfrm>
            <a:off x="7806565" y="685060"/>
            <a:ext cx="1065644" cy="286052"/>
          </a:xfrm>
        </p:spPr>
        <p:txBody>
          <a:bodyPr anchor="ctr">
            <a:noAutofit/>
          </a:bodyPr>
          <a:lstStyle>
            <a:lvl1pPr marL="0" indent="0" algn="ctr">
              <a:buNone/>
              <a:defRPr sz="825" b="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3</a:t>
            </a:r>
            <a:endParaRPr lang="en-US" dirty="0"/>
          </a:p>
        </p:txBody>
      </p:sp>
      <p:sp>
        <p:nvSpPr>
          <p:cNvPr id="11" name="Footer Placeholder 10"/>
          <p:cNvSpPr>
            <a:spLocks noGrp="1"/>
          </p:cNvSpPr>
          <p:nvPr>
            <p:ph type="ftr" sz="quarter" idx="17"/>
          </p:nvPr>
        </p:nvSpPr>
        <p:spPr/>
        <p:txBody>
          <a:bodyPr/>
          <a:lstStyle/>
          <a:p>
            <a:r>
              <a:rPr lang="en-US"/>
              <a:t>PRESENTATION TITLE</a:t>
            </a:r>
            <a:endParaRPr lang="en-US" dirty="0"/>
          </a:p>
        </p:txBody>
      </p:sp>
      <p:sp>
        <p:nvSpPr>
          <p:cNvPr id="12" name="Slide Number Placeholder 11"/>
          <p:cNvSpPr>
            <a:spLocks noGrp="1"/>
          </p:cNvSpPr>
          <p:nvPr>
            <p:ph type="sldNum" sz="quarter" idx="18"/>
          </p:nvPr>
        </p:nvSpPr>
        <p:spPr/>
        <p:txBody>
          <a:bodyPr/>
          <a:lstStyle/>
          <a:p>
            <a:r>
              <a:rPr lang="en-US" dirty="0"/>
              <a:t>PAGE  </a:t>
            </a:r>
            <a:fld id="{93005692-73BE-493E-93AB-ECD6027A7652}" type="slidenum">
              <a:rPr lang="en-US" dirty="0" smtClean="0"/>
            </a:fld>
            <a:endParaRPr lang="en-US" dirty="0"/>
          </a:p>
        </p:txBody>
      </p:sp>
      <p:sp>
        <p:nvSpPr>
          <p:cNvPr id="4" name="Title 3"/>
          <p:cNvSpPr>
            <a:spLocks noGrp="1"/>
          </p:cNvSpPr>
          <p:nvPr>
            <p:ph type="title"/>
          </p:nvPr>
        </p:nvSpPr>
        <p:spPr>
          <a:xfrm>
            <a:off x="194913" y="434109"/>
            <a:ext cx="5284561" cy="895927"/>
          </a:xfrm>
        </p:spPr>
        <p:txBody>
          <a:bodyPr/>
          <a:lstStyle>
            <a:lvl1pPr>
              <a:defRPr cap="all" baseline="0"/>
            </a:lvl1pPr>
          </a:lstStyle>
          <a:p>
            <a:r>
              <a:rPr lang="en-US"/>
              <a:t>Click to edit Master title style</a:t>
            </a:r>
            <a:endParaRPr lang="en-US" dirty="0"/>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4912" y="1709739"/>
            <a:ext cx="7049630" cy="2852737"/>
          </a:xfrm>
        </p:spPr>
        <p:txBody>
          <a:bodyPr anchor="b">
            <a:normAutofit/>
          </a:bodyPr>
          <a:lstStyle>
            <a:lvl1pPr algn="l">
              <a:defRPr sz="3000" baseline="0">
                <a:solidFill>
                  <a:schemeClr val="tx1"/>
                </a:solidFill>
              </a:defRPr>
            </a:lvl1pPr>
          </a:lstStyle>
          <a:p>
            <a:r>
              <a:rPr lang="en-US" dirty="0"/>
              <a:t>CLICK TO EDIT MASTER</a:t>
            </a:r>
            <a:br>
              <a:rPr lang="en-US" dirty="0"/>
            </a:br>
            <a:r>
              <a:rPr lang="en-US" dirty="0"/>
              <a:t>SECTION TITLE SLIDE</a:t>
            </a:r>
            <a:endParaRPr lang="en-US" dirty="0"/>
          </a:p>
        </p:txBody>
      </p:sp>
      <p:sp>
        <p:nvSpPr>
          <p:cNvPr id="3" name="Text Placeholder 2"/>
          <p:cNvSpPr>
            <a:spLocks noGrp="1"/>
          </p:cNvSpPr>
          <p:nvPr>
            <p:ph type="body" idx="1"/>
          </p:nvPr>
        </p:nvSpPr>
        <p:spPr>
          <a:xfrm>
            <a:off x="194912" y="4589464"/>
            <a:ext cx="7049630" cy="1500187"/>
          </a:xfrm>
        </p:spPr>
        <p:txBody>
          <a:bodyPr>
            <a:normAutofit/>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endParaRPr lang="en-US"/>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showMasterSp="0">
  <p:cSld name="Section Header_ALT">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6870" y="1655924"/>
            <a:ext cx="7373608" cy="2034099"/>
          </a:xfrm>
          <a:prstGeom prst="rect">
            <a:avLst/>
          </a:prstGeom>
        </p:spPr>
      </p:pic>
      <p:sp>
        <p:nvSpPr>
          <p:cNvPr id="2" name="Title 1"/>
          <p:cNvSpPr>
            <a:spLocks noGrp="1"/>
          </p:cNvSpPr>
          <p:nvPr>
            <p:ph type="ctrTitle" hasCustomPrompt="1"/>
          </p:nvPr>
        </p:nvSpPr>
        <p:spPr>
          <a:xfrm>
            <a:off x="720391" y="3727927"/>
            <a:ext cx="6577965" cy="1212056"/>
          </a:xfrm>
        </p:spPr>
        <p:txBody>
          <a:bodyPr anchor="b">
            <a:noAutofit/>
          </a:bodyPr>
          <a:lstStyle>
            <a:lvl1pPr algn="l">
              <a:defRPr sz="3000" baseline="0">
                <a:solidFill>
                  <a:schemeClr val="tx1"/>
                </a:solidFill>
                <a:latin typeface="+mj-lt"/>
              </a:defRPr>
            </a:lvl1pPr>
          </a:lstStyle>
          <a:p>
            <a:r>
              <a:rPr lang="en-US" dirty="0"/>
              <a:t>CLICK TO EDIT MASTER</a:t>
            </a:r>
            <a:br>
              <a:rPr lang="en-US" dirty="0"/>
            </a:br>
            <a:r>
              <a:rPr lang="en-US" dirty="0"/>
              <a:t>SECTION TITLE SLIDE OPTION 2</a:t>
            </a:r>
            <a:endParaRPr lang="en-US" dirty="0"/>
          </a:p>
        </p:txBody>
      </p:sp>
      <p:sp>
        <p:nvSpPr>
          <p:cNvPr id="3" name="Subtitle 2"/>
          <p:cNvSpPr>
            <a:spLocks noGrp="1"/>
          </p:cNvSpPr>
          <p:nvPr>
            <p:ph type="subTitle" idx="1"/>
          </p:nvPr>
        </p:nvSpPr>
        <p:spPr bwMode="gray">
          <a:xfrm>
            <a:off x="720391" y="4947814"/>
            <a:ext cx="6577965" cy="666549"/>
          </a:xfrm>
        </p:spPr>
        <p:txBody>
          <a:bodyPr anchor="t">
            <a:normAutofit/>
          </a:bodyPr>
          <a:lstStyle>
            <a:lvl1pPr marL="0" indent="0" algn="l">
              <a:buNone/>
              <a:defRPr sz="1800">
                <a:solidFill>
                  <a:schemeClr val="tx1">
                    <a:lumMod val="50000"/>
                    <a:lumOff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grpSp>
        <p:nvGrpSpPr>
          <p:cNvPr id="12" name="Group 11"/>
          <p:cNvGrpSpPr/>
          <p:nvPr userDrawn="1"/>
        </p:nvGrpSpPr>
        <p:grpSpPr>
          <a:xfrm>
            <a:off x="0" y="0"/>
            <a:ext cx="9144000" cy="397164"/>
            <a:chOff x="0" y="0"/>
            <a:chExt cx="9144000" cy="397164"/>
          </a:xfrm>
        </p:grpSpPr>
        <p:sp>
          <p:nvSpPr>
            <p:cNvPr id="14" name="Rectangle 13"/>
            <p:cNvSpPr/>
            <p:nvPr userDrawn="1"/>
          </p:nvSpPr>
          <p:spPr>
            <a:xfrm>
              <a:off x="6858704" y="198582"/>
              <a:ext cx="2285296" cy="19858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15" name="Group 14"/>
            <p:cNvGrpSpPr/>
            <p:nvPr userDrawn="1"/>
          </p:nvGrpSpPr>
          <p:grpSpPr>
            <a:xfrm>
              <a:off x="0" y="0"/>
              <a:ext cx="9143999" cy="397164"/>
              <a:chOff x="0" y="0"/>
              <a:chExt cx="9143999" cy="397164"/>
            </a:xfrm>
          </p:grpSpPr>
          <p:sp>
            <p:nvSpPr>
              <p:cNvPr id="17" name="Rectangle 16"/>
              <p:cNvSpPr/>
              <p:nvPr userDrawn="1"/>
            </p:nvSpPr>
            <p:spPr>
              <a:xfrm>
                <a:off x="1" y="198582"/>
                <a:ext cx="2311648"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2" name="Rectangle 21"/>
              <p:cNvSpPr/>
              <p:nvPr userDrawn="1"/>
            </p:nvSpPr>
            <p:spPr>
              <a:xfrm>
                <a:off x="2288114" y="198582"/>
                <a:ext cx="2285296"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3" name="Rectangle 22"/>
              <p:cNvSpPr/>
              <p:nvPr userDrawn="1"/>
            </p:nvSpPr>
            <p:spPr>
              <a:xfrm>
                <a:off x="4573409" y="198582"/>
                <a:ext cx="2285296"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4" name="Rectangle 23"/>
              <p:cNvSpPr/>
              <p:nvPr userDrawn="1"/>
            </p:nvSpPr>
            <p:spPr>
              <a:xfrm>
                <a:off x="0" y="0"/>
                <a:ext cx="9143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4913" y="434109"/>
            <a:ext cx="8677297" cy="895927"/>
          </a:xfrm>
        </p:spPr>
        <p:txBody>
          <a:bodyPr/>
          <a:lstStyle/>
          <a:p>
            <a:r>
              <a:rPr lang="en-US" dirty="0"/>
              <a:t>CLICK TO EDIT MASTER TITLE STYLE</a:t>
            </a:r>
            <a:endParaRPr lang="en-US" dirty="0"/>
          </a:p>
        </p:txBody>
      </p:sp>
      <p:sp>
        <p:nvSpPr>
          <p:cNvPr id="3" name="Content Placeholder 2"/>
          <p:cNvSpPr>
            <a:spLocks noGrp="1"/>
          </p:cNvSpPr>
          <p:nvPr>
            <p:ph sz="half" idx="1"/>
          </p:nvPr>
        </p:nvSpPr>
        <p:spPr>
          <a:xfrm>
            <a:off x="194912" y="1413164"/>
            <a:ext cx="4190141" cy="4590472"/>
          </a:xfrm>
        </p:spPr>
        <p:txBody>
          <a:bodyPr/>
          <a:lstStyle>
            <a:lvl1pPr marL="216535" indent="-216535">
              <a:spcBef>
                <a:spcPts val="600"/>
              </a:spcBef>
              <a:spcAft>
                <a:spcPts val="600"/>
              </a:spcAft>
              <a:buFont typeface="Wingdings" panose="05000000000000000000" pitchFamily="2" charset="2"/>
              <a:buChar char="§"/>
              <a:defRPr/>
            </a:lvl1pPr>
            <a:lvl2pPr marL="514350" indent="-171450">
              <a:spcBef>
                <a:spcPts val="600"/>
              </a:spcBef>
              <a:spcAft>
                <a:spcPts val="600"/>
              </a:spcAft>
              <a:buFont typeface="Wingdings" panose="05000000000000000000" pitchFamily="2" charset="2"/>
              <a:buChar char="§"/>
              <a:defRPr/>
            </a:lvl2pPr>
            <a:lvl3pPr marL="857250" indent="-171450">
              <a:spcBef>
                <a:spcPts val="600"/>
              </a:spcBef>
              <a:spcAft>
                <a:spcPts val="600"/>
              </a:spcAft>
              <a:buFont typeface="Wingdings" panose="05000000000000000000" pitchFamily="2" charset="2"/>
              <a:buChar char="§"/>
              <a:defRPr/>
            </a:lvl3pPr>
            <a:lvl4pPr marL="1200150" indent="-171450">
              <a:spcBef>
                <a:spcPts val="600"/>
              </a:spcBef>
              <a:spcAft>
                <a:spcPts val="600"/>
              </a:spcAft>
              <a:buFont typeface="Wingdings" panose="05000000000000000000" pitchFamily="2" charset="2"/>
              <a:buChar char="§"/>
              <a:defRPr/>
            </a:lvl4pPr>
            <a:lvl5pPr marL="1543050" indent="-171450">
              <a:spcBef>
                <a:spcPts val="600"/>
              </a:spcBef>
              <a:spcAft>
                <a:spcPts val="600"/>
              </a:spcAft>
              <a:buFont typeface="Wingdings" panose="05000000000000000000" pitchFamily="2" charset="2"/>
              <a:buChar char="§"/>
              <a:defRPr/>
            </a:lvl5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4628244" y="1413164"/>
            <a:ext cx="4243965" cy="4590472"/>
          </a:xfrm>
        </p:spPr>
        <p:txBody>
          <a:bodyPr/>
          <a:lstStyle>
            <a:lvl1pPr marL="216535" indent="-216535">
              <a:spcBef>
                <a:spcPts val="600"/>
              </a:spcBef>
              <a:spcAft>
                <a:spcPts val="600"/>
              </a:spcAft>
              <a:buFont typeface="Wingdings" panose="05000000000000000000" pitchFamily="2" charset="2"/>
              <a:buChar char="§"/>
              <a:defRPr/>
            </a:lvl1pPr>
            <a:lvl2pPr marL="514350" indent="-171450">
              <a:spcBef>
                <a:spcPts val="600"/>
              </a:spcBef>
              <a:spcAft>
                <a:spcPts val="600"/>
              </a:spcAft>
              <a:buFont typeface="Wingdings" panose="05000000000000000000" pitchFamily="2" charset="2"/>
              <a:buChar char="§"/>
              <a:defRPr/>
            </a:lvl2pPr>
            <a:lvl3pPr marL="857250" indent="-171450">
              <a:spcBef>
                <a:spcPts val="600"/>
              </a:spcBef>
              <a:spcAft>
                <a:spcPts val="600"/>
              </a:spcAft>
              <a:buFont typeface="Wingdings" panose="05000000000000000000" pitchFamily="2" charset="2"/>
              <a:buChar char="§"/>
              <a:defRPr/>
            </a:lvl3pPr>
            <a:lvl4pPr marL="1200150" indent="-171450">
              <a:spcBef>
                <a:spcPts val="600"/>
              </a:spcBef>
              <a:spcAft>
                <a:spcPts val="600"/>
              </a:spcAft>
              <a:buFont typeface="Wingdings" panose="05000000000000000000" pitchFamily="2" charset="2"/>
              <a:buChar char="§"/>
              <a:defRPr/>
            </a:lvl4pPr>
            <a:lvl5pPr marL="1543050" indent="-171450">
              <a:spcBef>
                <a:spcPts val="600"/>
              </a:spcBef>
              <a:spcAft>
                <a:spcPts val="600"/>
              </a:spcAft>
              <a:buFont typeface="Wingdings" panose="05000000000000000000" pitchFamily="2" charset="2"/>
              <a:buChar char="§"/>
              <a:defRPr/>
            </a:lvl5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9" name="Footer Placeholder 8"/>
          <p:cNvSpPr>
            <a:spLocks noGrp="1"/>
          </p:cNvSpPr>
          <p:nvPr>
            <p:ph type="ftr" sz="quarter" idx="11"/>
          </p:nvPr>
        </p:nvSpPr>
        <p:spPr/>
        <p:txBody>
          <a:bodyPr/>
          <a:lstStyle/>
          <a:p>
            <a:r>
              <a:rPr lang="en-US"/>
              <a:t>PRESENTATION TITLE</a:t>
            </a:r>
            <a:endParaRPr lang="en-US" dirty="0"/>
          </a:p>
        </p:txBody>
      </p:sp>
      <p:sp>
        <p:nvSpPr>
          <p:cNvPr id="10" name="Slide Number Placeholder 9"/>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image" Target="../media/image1.png"/><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5716057" y="6028478"/>
            <a:ext cx="3132000" cy="864000"/>
          </a:xfrm>
          <a:prstGeom prst="rect">
            <a:avLst/>
          </a:prstGeom>
        </p:spPr>
      </p:pic>
      <p:sp>
        <p:nvSpPr>
          <p:cNvPr id="2" name="Title Placeholder 1"/>
          <p:cNvSpPr>
            <a:spLocks noGrp="1"/>
          </p:cNvSpPr>
          <p:nvPr>
            <p:ph type="title"/>
          </p:nvPr>
        </p:nvSpPr>
        <p:spPr>
          <a:xfrm>
            <a:off x="194913" y="434109"/>
            <a:ext cx="8677297" cy="89592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94912" y="1413164"/>
            <a:ext cx="8677297" cy="4595117"/>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Footer Placeholder 4"/>
          <p:cNvSpPr>
            <a:spLocks noGrp="1"/>
          </p:cNvSpPr>
          <p:nvPr>
            <p:ph type="ftr" sz="quarter" idx="3"/>
          </p:nvPr>
        </p:nvSpPr>
        <p:spPr>
          <a:xfrm>
            <a:off x="194912" y="6335310"/>
            <a:ext cx="3919888" cy="250337"/>
          </a:xfrm>
          <a:prstGeom prst="rect">
            <a:avLst/>
          </a:prstGeom>
        </p:spPr>
        <p:txBody>
          <a:bodyPr vert="horz" lIns="91440" tIns="45720" rIns="91440" bIns="45720" rtlCol="0" anchor="ctr"/>
          <a:lstStyle>
            <a:lvl1pPr algn="l">
              <a:defRPr sz="75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4191000" y="6335310"/>
            <a:ext cx="762000" cy="250337"/>
          </a:xfrm>
          <a:prstGeom prst="rect">
            <a:avLst/>
          </a:prstGeom>
        </p:spPr>
        <p:txBody>
          <a:bodyPr vert="horz" lIns="91440" tIns="45720" rIns="91440" bIns="45720" rtlCol="0" anchor="ctr"/>
          <a:lstStyle>
            <a:lvl1pPr algn="ctr">
              <a:defRPr sz="75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PAGE  </a:t>
            </a:r>
            <a:fld id="{93005692-73BE-493E-93AB-ECD6027A7652}" type="slidenum">
              <a:rPr lang="en-US" dirty="0" smtClean="0"/>
            </a:fld>
            <a:endParaRPr lang="en-US" dirty="0"/>
          </a:p>
        </p:txBody>
      </p:sp>
      <p:grpSp>
        <p:nvGrpSpPr>
          <p:cNvPr id="8" name="Group 7"/>
          <p:cNvGrpSpPr/>
          <p:nvPr userDrawn="1"/>
        </p:nvGrpSpPr>
        <p:grpSpPr>
          <a:xfrm>
            <a:off x="0" y="0"/>
            <a:ext cx="9144000" cy="397164"/>
            <a:chOff x="0" y="0"/>
            <a:chExt cx="9144000" cy="397164"/>
          </a:xfrm>
        </p:grpSpPr>
        <p:sp>
          <p:nvSpPr>
            <p:cNvPr id="19" name="Rectangle 18"/>
            <p:cNvSpPr/>
            <p:nvPr userDrawn="1"/>
          </p:nvSpPr>
          <p:spPr>
            <a:xfrm>
              <a:off x="6858704" y="198582"/>
              <a:ext cx="2285296" cy="19858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7" name="Group 6"/>
            <p:cNvGrpSpPr/>
            <p:nvPr userDrawn="1"/>
          </p:nvGrpSpPr>
          <p:grpSpPr>
            <a:xfrm>
              <a:off x="0" y="0"/>
              <a:ext cx="9143999" cy="397164"/>
              <a:chOff x="0" y="0"/>
              <a:chExt cx="9143999" cy="397164"/>
            </a:xfrm>
          </p:grpSpPr>
          <p:sp>
            <p:nvSpPr>
              <p:cNvPr id="16" name="Rectangle 15"/>
              <p:cNvSpPr/>
              <p:nvPr userDrawn="1"/>
            </p:nvSpPr>
            <p:spPr>
              <a:xfrm>
                <a:off x="1" y="198582"/>
                <a:ext cx="2311648"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 name="Rectangle 16"/>
              <p:cNvSpPr/>
              <p:nvPr userDrawn="1"/>
            </p:nvSpPr>
            <p:spPr>
              <a:xfrm>
                <a:off x="2288114" y="198582"/>
                <a:ext cx="2285296"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Rectangle 17"/>
              <p:cNvSpPr/>
              <p:nvPr userDrawn="1"/>
            </p:nvSpPr>
            <p:spPr>
              <a:xfrm>
                <a:off x="4573409" y="198582"/>
                <a:ext cx="2285296"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p:cNvSpPr/>
              <p:nvPr userDrawn="1"/>
            </p:nvSpPr>
            <p:spPr>
              <a:xfrm>
                <a:off x="0" y="0"/>
                <a:ext cx="9143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ransition spd="slow">
    <p:push dir="u"/>
  </p:transition>
  <p:hf hdr="0" dt="0"/>
  <p:txStyles>
    <p:titleStyle>
      <a:lvl1pPr algn="l" defTabSz="685800" rtl="0" eaLnBrk="1" latinLnBrk="0" hangingPunct="1">
        <a:lnSpc>
          <a:spcPct val="85000"/>
        </a:lnSpc>
        <a:spcBef>
          <a:spcPct val="0"/>
        </a:spcBef>
        <a:buNone/>
        <a:defRPr sz="2700" b="0" kern="1200" spc="38" baseline="0">
          <a:solidFill>
            <a:schemeClr val="tx1"/>
          </a:solidFill>
          <a:latin typeface="+mj-lt"/>
          <a:ea typeface="+mj-ea"/>
          <a:cs typeface="+mj-cs"/>
        </a:defRPr>
      </a:lvl1pPr>
    </p:titleStyle>
    <p:bodyStyle>
      <a:lvl1pPr marL="216535" indent="-216535" algn="l" defTabSz="685800" rtl="0" eaLnBrk="1" latinLnBrk="0" hangingPunct="1">
        <a:lnSpc>
          <a:spcPct val="100000"/>
        </a:lnSpc>
        <a:spcBef>
          <a:spcPts val="600"/>
        </a:spcBef>
        <a:spcAft>
          <a:spcPts val="600"/>
        </a:spcAft>
        <a:buClr>
          <a:schemeClr val="tx1"/>
        </a:buClr>
        <a:buSzPct val="85000"/>
        <a:buFont typeface="Wingdings" panose="05000000000000000000" pitchFamily="2" charset="2"/>
        <a:buChar char="§"/>
        <a:defRPr sz="1800" kern="1200">
          <a:solidFill>
            <a:schemeClr val="tx1"/>
          </a:solidFill>
          <a:latin typeface="+mn-lt"/>
          <a:ea typeface="+mn-ea"/>
          <a:cs typeface="+mn-cs"/>
        </a:defRPr>
      </a:lvl1pPr>
      <a:lvl2pPr marL="514350" indent="-171450" algn="l" defTabSz="685800" rtl="0" eaLnBrk="1" latinLnBrk="0" hangingPunct="1">
        <a:lnSpc>
          <a:spcPct val="100000"/>
        </a:lnSpc>
        <a:spcBef>
          <a:spcPts val="600"/>
        </a:spcBef>
        <a:spcAft>
          <a:spcPts val="600"/>
        </a:spcAft>
        <a:buClr>
          <a:schemeClr val="tx1"/>
        </a:buClr>
        <a:buSzPct val="85000"/>
        <a:buFont typeface="Wingdings" panose="05000000000000000000" pitchFamily="2" charset="2"/>
        <a:buChar char="§"/>
        <a:defRPr sz="1500" kern="1200">
          <a:solidFill>
            <a:schemeClr val="tx1"/>
          </a:solidFill>
          <a:latin typeface="+mn-lt"/>
          <a:ea typeface="+mn-ea"/>
          <a:cs typeface="+mn-cs"/>
        </a:defRPr>
      </a:lvl2pPr>
      <a:lvl3pPr marL="857250" indent="-171450" algn="l" defTabSz="685800" rtl="0" eaLnBrk="1" latinLnBrk="0" hangingPunct="1">
        <a:lnSpc>
          <a:spcPct val="100000"/>
        </a:lnSpc>
        <a:spcBef>
          <a:spcPts val="600"/>
        </a:spcBef>
        <a:spcAft>
          <a:spcPts val="600"/>
        </a:spcAft>
        <a:buClr>
          <a:schemeClr val="tx1"/>
        </a:buClr>
        <a:buSzPct val="85000"/>
        <a:buFont typeface="Wingdings" panose="05000000000000000000" pitchFamily="2" charset="2"/>
        <a:buChar char="§"/>
        <a:defRPr sz="1350" kern="1200">
          <a:solidFill>
            <a:schemeClr val="tx1"/>
          </a:solidFill>
          <a:latin typeface="+mn-lt"/>
          <a:ea typeface="+mn-ea"/>
          <a:cs typeface="+mn-cs"/>
        </a:defRPr>
      </a:lvl3pPr>
      <a:lvl4pPr marL="1200150" indent="-171450" algn="l" defTabSz="685800" rtl="0" eaLnBrk="1" latinLnBrk="0" hangingPunct="1">
        <a:lnSpc>
          <a:spcPct val="100000"/>
        </a:lnSpc>
        <a:spcBef>
          <a:spcPts val="600"/>
        </a:spcBef>
        <a:spcAft>
          <a:spcPts val="600"/>
        </a:spcAft>
        <a:buClr>
          <a:schemeClr val="tx1"/>
        </a:buClr>
        <a:buSzPct val="85000"/>
        <a:buFont typeface="Wingdings" panose="05000000000000000000" pitchFamily="2" charset="2"/>
        <a:buChar char="§"/>
        <a:defRPr sz="1200" kern="1200">
          <a:solidFill>
            <a:schemeClr val="tx1"/>
          </a:solidFill>
          <a:latin typeface="+mn-lt"/>
          <a:ea typeface="+mn-ea"/>
          <a:cs typeface="+mn-cs"/>
        </a:defRPr>
      </a:lvl4pPr>
      <a:lvl5pPr marL="1543050" indent="-171450" algn="l" defTabSz="685800" rtl="0" eaLnBrk="1" latinLnBrk="0" hangingPunct="1">
        <a:lnSpc>
          <a:spcPct val="100000"/>
        </a:lnSpc>
        <a:spcBef>
          <a:spcPts val="600"/>
        </a:spcBef>
        <a:spcAft>
          <a:spcPts val="600"/>
        </a:spcAft>
        <a:buClr>
          <a:schemeClr val="tx1"/>
        </a:buClr>
        <a:buSzPct val="85000"/>
        <a:buFont typeface="Wingdings" panose="05000000000000000000" pitchFamily="2" charset="2"/>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1.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1.png"/><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image" Target="../media/image13.pn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image" Target="../media/image15.png"/><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9725" y="1019810"/>
            <a:ext cx="8423275" cy="1473835"/>
          </a:xfrm>
        </p:spPr>
        <p:txBody>
          <a:bodyPr/>
          <a:lstStyle/>
          <a:p>
            <a:pPr algn="just"/>
            <a:r>
              <a:rPr lang="en-US"/>
              <a:t>Fast Image Recovery Using Split Augmented Lagrangian Shrinkage Algorithm with Least Square QR</a:t>
            </a:r>
            <a:endParaRPr lang="en-US"/>
          </a:p>
        </p:txBody>
      </p:sp>
      <p:sp>
        <p:nvSpPr>
          <p:cNvPr id="10" name="Date Placeholder 9"/>
          <p:cNvSpPr>
            <a:spLocks noGrp="1"/>
          </p:cNvSpPr>
          <p:nvPr>
            <p:ph type="dt" sz="half" idx="10"/>
          </p:nvPr>
        </p:nvSpPr>
        <p:spPr>
          <a:xfrm>
            <a:off x="339555" y="2969989"/>
            <a:ext cx="887187" cy="377962"/>
          </a:xfrm>
          <a:solidFill>
            <a:schemeClr val="accent4"/>
          </a:solidFill>
        </p:spPr>
        <p:txBody>
          <a:bodyPr/>
          <a:lstStyle/>
          <a:p>
            <a:fld id="{4E14D485-9E4C-422A-874A-A7B0EA07F166}" type="datetime1">
              <a:rPr lang="en-US" smtClean="0"/>
            </a:fld>
            <a:endParaRPr lang="en-US" dirty="0"/>
          </a:p>
        </p:txBody>
      </p:sp>
      <p:sp>
        <p:nvSpPr>
          <p:cNvPr id="5" name="Subtitle 2"/>
          <p:cNvSpPr>
            <a:spLocks noGrp="1"/>
          </p:cNvSpPr>
          <p:nvPr/>
        </p:nvSpPr>
        <p:spPr>
          <a:xfrm>
            <a:off x="339725" y="4399280"/>
            <a:ext cx="5486400" cy="1295400"/>
          </a:xfrm>
          <a:prstGeom prst="rect">
            <a:avLst/>
          </a:prstGeom>
        </p:spPr>
        <p:txBody>
          <a:bodyPr vert="horz" lIns="0" tIns="45720" rIns="91440" bIns="45720" rtlCol="0" anchor="t">
            <a:normAutofit fontScale="85000"/>
          </a:bodyPr>
          <a:lstStyle>
            <a:lvl1pPr marL="0" indent="0" algn="l" defTabSz="914400" rtl="0" eaLnBrk="1" latinLnBrk="0" hangingPunct="1">
              <a:lnSpc>
                <a:spcPct val="100000"/>
              </a:lnSpc>
              <a:spcBef>
                <a:spcPts val="800"/>
              </a:spcBef>
              <a:spcAft>
                <a:spcPts val="800"/>
              </a:spcAft>
              <a:buClr>
                <a:schemeClr val="tx1"/>
              </a:buClr>
              <a:buSzPct val="85000"/>
              <a:buFont typeface="Wingdings" panose="05000000000000000000" pitchFamily="2" charset="2"/>
              <a:buNone/>
              <a:defRPr sz="2000" b="0" kern="1200">
                <a:solidFill>
                  <a:schemeClr val="tx1">
                    <a:lumMod val="50000"/>
                    <a:lumOff val="50000"/>
                  </a:schemeClr>
                </a:solidFill>
                <a:latin typeface="+mn-lt"/>
                <a:ea typeface="+mn-ea"/>
                <a:cs typeface="+mn-cs"/>
              </a:defRPr>
            </a:lvl1pPr>
            <a:lvl2pPr marL="457200" indent="0" algn="ctr" defTabSz="914400" rtl="0" eaLnBrk="1" latinLnBrk="0" hangingPunct="1">
              <a:lnSpc>
                <a:spcPct val="100000"/>
              </a:lnSpc>
              <a:spcBef>
                <a:spcPts val="800"/>
              </a:spcBef>
              <a:spcAft>
                <a:spcPts val="800"/>
              </a:spcAft>
              <a:buClr>
                <a:schemeClr val="tx1"/>
              </a:buClr>
              <a:buSzPct val="85000"/>
              <a:buFont typeface="Wingdings" panose="05000000000000000000" pitchFamily="2" charset="2"/>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800"/>
              </a:spcBef>
              <a:spcAft>
                <a:spcPts val="800"/>
              </a:spcAft>
              <a:buClr>
                <a:schemeClr val="tx1"/>
              </a:buClr>
              <a:buSzPct val="85000"/>
              <a:buFont typeface="Wingdings" panose="05000000000000000000" pitchFamily="2" charset="2"/>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800"/>
              </a:spcBef>
              <a:spcAft>
                <a:spcPts val="800"/>
              </a:spcAft>
              <a:buClr>
                <a:schemeClr val="tx1"/>
              </a:buClr>
              <a:buSzPct val="85000"/>
              <a:buFont typeface="Wingdings" panose="05000000000000000000" pitchFamily="2" charset="2"/>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800"/>
              </a:spcBef>
              <a:spcAft>
                <a:spcPts val="800"/>
              </a:spcAft>
              <a:buClr>
                <a:schemeClr val="tx1"/>
              </a:buClr>
              <a:buSzPct val="85000"/>
              <a:buFont typeface="Wingdings" panose="05000000000000000000" pitchFamily="2" charset="2"/>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Presented by: Xin Yi</a:t>
            </a:r>
            <a:endParaRPr lang="en-US" dirty="0"/>
          </a:p>
          <a:p>
            <a:r>
              <a:rPr lang="en-US" dirty="0"/>
              <a:t>ECE 602: Introduction to Optimization-Winter 2020</a:t>
            </a:r>
            <a:endParaRPr lang="en-US" dirty="0"/>
          </a:p>
          <a:p>
            <a:r>
              <a:rPr lang="en-US" dirty="0"/>
              <a:t>Department of Electrical and Computer Engineering</a:t>
            </a:r>
            <a:endParaRPr lang="en-US" dirty="0"/>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a:t>References</a:t>
            </a:r>
            <a:endParaRPr lang="en-US" dirty="0"/>
          </a:p>
        </p:txBody>
      </p:sp>
      <p:sp>
        <p:nvSpPr>
          <p:cNvPr id="10" name="Content Placeholder 9"/>
          <p:cNvSpPr>
            <a:spLocks noGrp="1"/>
          </p:cNvSpPr>
          <p:nvPr>
            <p:ph idx="1"/>
          </p:nvPr>
        </p:nvSpPr>
        <p:spPr>
          <a:xfrm>
            <a:off x="194945" y="1659255"/>
            <a:ext cx="8870315" cy="4089400"/>
          </a:xfrm>
        </p:spPr>
        <p:txBody>
          <a:bodyPr>
            <a:normAutofit/>
          </a:bodyPr>
          <a:lstStyle/>
          <a:p>
            <a:pPr marL="0" algn="just">
              <a:buNone/>
            </a:pPr>
            <a:r>
              <a:rPr lang="en-US" sz="1350"/>
              <a:t>[1] Afonso, Manya V., José M. Bioucas-Dias, and Mário AT Figueiredo. "Fast image recovery using</a:t>
            </a:r>
            <a:endParaRPr lang="en-US" sz="1350"/>
          </a:p>
          <a:p>
            <a:pPr marL="0" algn="just">
              <a:buNone/>
            </a:pPr>
            <a:r>
              <a:rPr lang="en-US" sz="1350"/>
              <a:t>variable splitting and constrained optimization." IEEE Transactions on Image Processing 19.9 (2010):</a:t>
            </a:r>
            <a:endParaRPr lang="en-US" sz="1350"/>
          </a:p>
          <a:p>
            <a:pPr marL="0" algn="just">
              <a:buNone/>
            </a:pPr>
            <a:r>
              <a:rPr lang="en-US" sz="1350"/>
              <a:t>2345-2356.</a:t>
            </a:r>
            <a:endParaRPr lang="en-US" sz="1350"/>
          </a:p>
          <a:p>
            <a:pPr marL="0" algn="just">
              <a:buNone/>
            </a:pPr>
            <a:r>
              <a:rPr lang="en-US" sz="1350"/>
              <a:t>[2] He, Hailong et al. “Optoacoustic Tomography Using Accelerated Sparse Recovery and</a:t>
            </a:r>
            <a:endParaRPr lang="en-US" sz="1350"/>
          </a:p>
          <a:p>
            <a:pPr marL="0" algn="just">
              <a:buNone/>
            </a:pPr>
            <a:r>
              <a:rPr lang="en-US" sz="1350"/>
              <a:t>Coherence Factor Weighting.”Tomography (Ann Arbor, Mich.)vol. 2,2 (2016): 138-145.</a:t>
            </a:r>
            <a:endParaRPr lang="en-US" sz="1350"/>
          </a:p>
          <a:p>
            <a:pPr marL="0" algn="just">
              <a:buNone/>
            </a:pPr>
            <a:r>
              <a:rPr lang="en-US" sz="1350"/>
              <a:t>doi:10.18383/j.tom.2016.00148.</a:t>
            </a:r>
            <a:endParaRPr lang="en-US" sz="1350"/>
          </a:p>
          <a:p>
            <a:pPr marL="0" algn="just">
              <a:buNone/>
            </a:pPr>
            <a:r>
              <a:rPr lang="en-US" sz="1350"/>
              <a:t>[3] Ahmad, Rizwan, et al. "Plug and play methods for magnetic resonance imaging." arXiv preprint</a:t>
            </a:r>
            <a:endParaRPr lang="en-US" sz="1350"/>
          </a:p>
          <a:p>
            <a:pPr marL="0" algn="just">
              <a:buNone/>
            </a:pPr>
            <a:r>
              <a:rPr lang="en-US" sz="1350"/>
              <a:t>arXiv:1903.08616 (2019).</a:t>
            </a:r>
            <a:endParaRPr lang="en-US" sz="1350"/>
          </a:p>
          <a:p>
            <a:pPr marL="0" algn="just">
              <a:buNone/>
            </a:pPr>
            <a:r>
              <a:rPr lang="en-US" sz="1350"/>
              <a:t>[4] Prakash, Jaya, et al. "Basis pursuit deconvolution for improving model-based reconstructed images in</a:t>
            </a:r>
            <a:endParaRPr lang="en-US" sz="1350"/>
          </a:p>
          <a:p>
            <a:pPr marL="0" algn="just">
              <a:buNone/>
            </a:pPr>
            <a:r>
              <a:rPr lang="en-US" sz="1350"/>
              <a:t>photoacoustic tomography." Biomedical optics express 5.5 (2014): 1363-1377.</a:t>
            </a:r>
            <a:endParaRPr lang="en-US" sz="1350"/>
          </a:p>
        </p:txBody>
      </p:sp>
      <p:sp>
        <p:nvSpPr>
          <p:cNvPr id="7" name="Slide Number Placeholder 6"/>
          <p:cNvSpPr>
            <a:spLocks noGrp="1"/>
          </p:cNvSpPr>
          <p:nvPr>
            <p:ph type="sldNum" sz="quarter" idx="12"/>
          </p:nvPr>
        </p:nvSpPr>
        <p:spPr/>
        <p:txBody>
          <a:bodyPr/>
          <a:lstStyle/>
          <a:p>
            <a:r>
              <a:rPr lang="en-US" sz="565" dirty="0"/>
              <a:t>PAGE  </a:t>
            </a:r>
            <a:fld id="{93005692-73BE-493E-93AB-ECD6027A7652}" type="slidenum">
              <a:rPr lang="en-US" sz="565" dirty="0" smtClean="0"/>
            </a:fld>
            <a:endParaRPr lang="en-US" sz="565" dirty="0"/>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a:bodyPr>
          <a:lstStyle/>
          <a:p>
            <a:r>
              <a:rPr lang="en-US" dirty="0" err="1">
                <a:sym typeface="+mn-ea"/>
              </a:rPr>
              <a:t>Project Introduction</a:t>
            </a:r>
            <a:endParaRPr lang="en-US" dirty="0" err="1">
              <a:sym typeface="+mn-ea"/>
            </a:endParaRPr>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
        <p:nvSpPr>
          <p:cNvPr id="4" name="Content Placeholder 9"/>
          <p:cNvSpPr>
            <a:spLocks noGrp="1"/>
          </p:cNvSpPr>
          <p:nvPr>
            <p:ph idx="1"/>
          </p:nvPr>
        </p:nvSpPr>
        <p:spPr>
          <a:xfrm>
            <a:off x="278765" y="1330960"/>
            <a:ext cx="8870315" cy="2581275"/>
          </a:xfrm>
        </p:spPr>
        <p:txBody>
          <a:bodyPr>
            <a:normAutofit/>
          </a:bodyPr>
          <a:p>
            <a:pPr marL="0" algn="just">
              <a:buNone/>
            </a:pPr>
            <a:endParaRPr lang="en-US"/>
          </a:p>
          <a:p>
            <a:pPr marL="0" algn="just">
              <a:buNone/>
            </a:pPr>
            <a:r>
              <a:rPr lang="en-US" b="1">
                <a:sym typeface="+mn-ea"/>
              </a:rPr>
              <a:t>Image Recovery </a:t>
            </a:r>
            <a:r>
              <a:rPr lang="en-US">
                <a:sym typeface="+mn-ea"/>
              </a:rPr>
              <a:t>- </a:t>
            </a:r>
            <a:r>
              <a:rPr lang="en-US"/>
              <a:t>a classical linear inverse problem. </a:t>
            </a:r>
            <a:endParaRPr lang="en-US"/>
          </a:p>
          <a:p>
            <a:pPr marL="0" algn="just">
              <a:buNone/>
            </a:pPr>
            <a:endParaRPr lang="en-US"/>
          </a:p>
          <a:p>
            <a:pPr marL="0" algn="just">
              <a:buNone/>
            </a:pPr>
            <a:r>
              <a:rPr lang="en-US" sz="1400"/>
              <a:t>   Previous</a:t>
            </a:r>
            <a:endParaRPr lang="en-US" sz="1400"/>
          </a:p>
          <a:p>
            <a:pPr marL="1828800" lvl="4" algn="just">
              <a:buNone/>
            </a:pPr>
            <a:r>
              <a:rPr lang="en-US" sz="1400"/>
              <a:t>(LSQR) iterative inversion</a:t>
            </a:r>
            <a:endParaRPr lang="en-US" sz="1400"/>
          </a:p>
          <a:p>
            <a:pPr marL="1828800" lvl="4" algn="just">
              <a:buNone/>
            </a:pPr>
            <a:endParaRPr lang="en-US" sz="1400"/>
          </a:p>
          <a:p>
            <a:pPr marL="1828800" lvl="4" algn="just">
              <a:buNone/>
            </a:pPr>
            <a:endParaRPr lang="en-US" sz="1400"/>
          </a:p>
          <a:p>
            <a:pPr marL="1828800" lvl="4" algn="just">
              <a:buNone/>
            </a:pPr>
            <a:endParaRPr lang="en-US" sz="1400"/>
          </a:p>
          <a:p>
            <a:pPr marL="1828800" lvl="4" algn="just">
              <a:buNone/>
            </a:pPr>
            <a:endParaRPr lang="en-US" sz="1400"/>
          </a:p>
          <a:p>
            <a:pPr marL="1828800" lvl="4" algn="l">
              <a:buNone/>
            </a:pPr>
            <a:endParaRPr lang="en-US" sz="1400"/>
          </a:p>
        </p:txBody>
      </p:sp>
      <p:sp>
        <p:nvSpPr>
          <p:cNvPr id="5" name="流程图: 过程 4"/>
          <p:cNvSpPr/>
          <p:nvPr/>
        </p:nvSpPr>
        <p:spPr>
          <a:xfrm>
            <a:off x="394335" y="3068955"/>
            <a:ext cx="1050925" cy="51625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SALSA</a:t>
            </a:r>
            <a:endParaRPr lang="zh-CN" altLang="en-US"/>
          </a:p>
        </p:txBody>
      </p:sp>
      <p:cxnSp>
        <p:nvCxnSpPr>
          <p:cNvPr id="12" name="直接箭头连接符 11"/>
          <p:cNvCxnSpPr>
            <a:stCxn id="5" idx="3"/>
          </p:cNvCxnSpPr>
          <p:nvPr/>
        </p:nvCxnSpPr>
        <p:spPr>
          <a:xfrm>
            <a:off x="1445260" y="3327400"/>
            <a:ext cx="3133725" cy="444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流程图: 过程 12"/>
          <p:cNvSpPr/>
          <p:nvPr/>
        </p:nvSpPr>
        <p:spPr>
          <a:xfrm>
            <a:off x="4953000" y="3068955"/>
            <a:ext cx="2213610" cy="51625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Proposed Solution</a:t>
            </a:r>
            <a:endParaRPr lang="en-US" altLang="zh-CN"/>
          </a:p>
        </p:txBody>
      </p:sp>
      <p:sp>
        <p:nvSpPr>
          <p:cNvPr id="14" name="矩形 13"/>
          <p:cNvSpPr/>
          <p:nvPr/>
        </p:nvSpPr>
        <p:spPr>
          <a:xfrm>
            <a:off x="5669598" y="2585720"/>
            <a:ext cx="779780" cy="368300"/>
          </a:xfrm>
          <a:prstGeom prst="rect">
            <a:avLst/>
          </a:prstGeom>
          <a:noFill/>
          <a:ln>
            <a:noFill/>
          </a:ln>
        </p:spPr>
        <p:txBody>
          <a:bodyPr wrap="none" rtlCol="0" anchor="t">
            <a:spAutoFit/>
          </a:bodyPr>
          <a:p>
            <a:pPr algn="ctr"/>
            <a:r>
              <a:rPr lang="en-US" i="1">
                <a:ln/>
                <a:solidFill>
                  <a:schemeClr val="accent1"/>
                </a:solidFill>
                <a:effectLst>
                  <a:outerShdw blurRad="38100" dist="25400" dir="5400000" algn="ctr" rotWithShape="0">
                    <a:srgbClr val="6E747A">
                      <a:alpha val="43000"/>
                    </a:srgbClr>
                  </a:outerShdw>
                </a:effectLst>
              </a:rPr>
              <a:t>faster</a:t>
            </a:r>
            <a:endParaRPr lang="en-US" altLang="en-US" i="1">
              <a:ln/>
              <a:solidFill>
                <a:schemeClr val="accent1"/>
              </a:solidFill>
              <a:effectLst>
                <a:outerShdw blurRad="38100" dist="25400" dir="5400000" algn="ctr" rotWithShape="0">
                  <a:srgbClr val="6E747A">
                    <a:alpha val="43000"/>
                  </a:srgbClr>
                </a:outerShdw>
              </a:effectLst>
            </a:endParaRPr>
          </a:p>
        </p:txBody>
      </p:sp>
      <p:sp>
        <p:nvSpPr>
          <p:cNvPr id="15" name="文本框 14"/>
          <p:cNvSpPr txBox="1"/>
          <p:nvPr/>
        </p:nvSpPr>
        <p:spPr>
          <a:xfrm>
            <a:off x="381635" y="4055745"/>
            <a:ext cx="8490585" cy="1722120"/>
          </a:xfrm>
          <a:prstGeom prst="rect">
            <a:avLst/>
          </a:prstGeom>
          <a:noFill/>
        </p:spPr>
        <p:txBody>
          <a:bodyPr wrap="square" rtlCol="0">
            <a:spAutoFit/>
          </a:bodyPr>
          <a:p>
            <a:pPr marL="0" lvl="4" indent="-216535" algn="just" defTabSz="685800">
              <a:spcBef>
                <a:spcPts val="600"/>
              </a:spcBef>
              <a:spcAft>
                <a:spcPts val="600"/>
              </a:spcAft>
              <a:buClr>
                <a:schemeClr val="tx1"/>
              </a:buClr>
              <a:buSzPct val="85000"/>
              <a:buFont typeface="Wingdings" panose="05000000000000000000" pitchFamily="2" charset="2"/>
              <a:buNone/>
            </a:pPr>
            <a:r>
              <a:rPr lang="en-US" sz="1600">
                <a:sym typeface="+mn-ea"/>
              </a:rPr>
              <a:t>As shown in previous papers[2], it can save memory and significantly accelerate the computational time for Optoacoustic Tomography compared with the original one. </a:t>
            </a:r>
            <a:endParaRPr lang="en-US" sz="1600">
              <a:sym typeface="+mn-ea"/>
            </a:endParaRPr>
          </a:p>
          <a:p>
            <a:pPr marL="0" lvl="4" indent="-216535" algn="just" defTabSz="685800">
              <a:spcBef>
                <a:spcPts val="600"/>
              </a:spcBef>
              <a:spcAft>
                <a:spcPts val="600"/>
              </a:spcAft>
              <a:buClr>
                <a:schemeClr val="tx1"/>
              </a:buClr>
              <a:buSzPct val="85000"/>
              <a:buFont typeface="Wingdings" panose="05000000000000000000" pitchFamily="2" charset="2"/>
              <a:buNone/>
            </a:pPr>
            <a:r>
              <a:rPr lang="en-US" sz="1600">
                <a:sym typeface="+mn-ea"/>
              </a:rPr>
              <a:t>In this work, </a:t>
            </a:r>
            <a:r>
              <a:rPr lang="en-US" sz="1600" b="1" i="1">
                <a:sym typeface="+mn-ea"/>
              </a:rPr>
              <a:t>least square QR</a:t>
            </a:r>
            <a:r>
              <a:rPr lang="en-US" sz="1600" i="1">
                <a:sym typeface="+mn-ea"/>
              </a:rPr>
              <a:t> </a:t>
            </a:r>
            <a:r>
              <a:rPr lang="en-US" sz="1600">
                <a:sym typeface="+mn-ea"/>
              </a:rPr>
              <a:t>is applied to solve some </a:t>
            </a:r>
            <a:r>
              <a:rPr lang="en-US" sz="1600" b="1" i="1">
                <a:sym typeface="+mn-ea"/>
              </a:rPr>
              <a:t>more generalized image recovery problems</a:t>
            </a:r>
            <a:r>
              <a:rPr lang="en-US" sz="1600">
                <a:sym typeface="+mn-ea"/>
              </a:rPr>
              <a:t>, except for the reconstruction implemented in [2], I am also aiming to apply the improved method to other problems such as </a:t>
            </a:r>
            <a:r>
              <a:rPr lang="en-US" sz="1600" b="1" i="1">
                <a:sym typeface="+mn-ea"/>
              </a:rPr>
              <a:t>deblurring</a:t>
            </a:r>
            <a:r>
              <a:rPr lang="en-US" sz="1600">
                <a:sym typeface="+mn-ea"/>
              </a:rPr>
              <a:t> and </a:t>
            </a:r>
            <a:r>
              <a:rPr lang="en-US" sz="1600" b="1" i="1">
                <a:sym typeface="+mn-ea"/>
              </a:rPr>
              <a:t>inpainting</a:t>
            </a:r>
            <a:r>
              <a:rPr lang="en-US" sz="1600">
                <a:sym typeface="+mn-ea"/>
              </a:rPr>
              <a:t>, and compare with the previous algorithm results to see the improvements on speed.</a:t>
            </a:r>
            <a:endParaRPr lang="en-US" altLang="en-US" sz="1600"/>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4358640" y="3014345"/>
            <a:ext cx="2422525" cy="477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Title 1"/>
          <p:cNvSpPr>
            <a:spLocks noGrp="1"/>
          </p:cNvSpPr>
          <p:nvPr>
            <p:ph type="title"/>
          </p:nvPr>
        </p:nvSpPr>
        <p:spPr/>
        <p:txBody>
          <a:bodyPr/>
          <a:lstStyle/>
          <a:p>
            <a:r>
              <a:rPr lang="en-US" dirty="0">
                <a:sym typeface="+mn-ea"/>
              </a:rPr>
              <a:t>Existing solutions</a:t>
            </a:r>
            <a:endParaRPr lang="en-US" dirty="0">
              <a:sym typeface="+mn-ea"/>
            </a:endParaRPr>
          </a:p>
        </p:txBody>
      </p:sp>
      <p:sp>
        <p:nvSpPr>
          <p:cNvPr id="4" name="Slide Number Placeholder 3"/>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
        <p:nvSpPr>
          <p:cNvPr id="5" name="Content Placeholder 9"/>
          <p:cNvSpPr>
            <a:spLocks noGrp="1"/>
          </p:cNvSpPr>
          <p:nvPr>
            <p:ph idx="1"/>
          </p:nvPr>
        </p:nvSpPr>
        <p:spPr>
          <a:xfrm>
            <a:off x="278765" y="1330325"/>
            <a:ext cx="8870315" cy="2581275"/>
          </a:xfrm>
        </p:spPr>
        <p:txBody>
          <a:bodyPr>
            <a:normAutofit/>
          </a:bodyPr>
          <a:p>
            <a:pPr marL="0" algn="just">
              <a:buNone/>
            </a:pPr>
            <a:endParaRPr lang="en-US"/>
          </a:p>
          <a:p>
            <a:pPr marL="0" algn="just">
              <a:buNone/>
            </a:pPr>
            <a:r>
              <a:rPr lang="en-US" b="1">
                <a:sym typeface="+mn-ea"/>
              </a:rPr>
              <a:t>Objective function : </a:t>
            </a:r>
            <a:endParaRPr lang="en-US"/>
          </a:p>
          <a:p>
            <a:pPr marL="0" algn="just">
              <a:buNone/>
            </a:pPr>
            <a:endParaRPr lang="en-US"/>
          </a:p>
          <a:p>
            <a:pPr marL="0" algn="just">
              <a:buNone/>
            </a:pPr>
            <a:r>
              <a:rPr lang="en-US" sz="1400"/>
              <a:t>   </a:t>
            </a:r>
            <a:endParaRPr lang="en-US" sz="1400"/>
          </a:p>
          <a:p>
            <a:pPr marL="1828800" lvl="4" algn="just">
              <a:buNone/>
            </a:pPr>
            <a:endParaRPr lang="en-US" sz="1400"/>
          </a:p>
          <a:p>
            <a:pPr marL="1828800" lvl="4" algn="just">
              <a:buNone/>
            </a:pPr>
            <a:endParaRPr lang="en-US" sz="1400"/>
          </a:p>
          <a:p>
            <a:pPr marL="1828800" lvl="4" algn="just">
              <a:buNone/>
            </a:pPr>
            <a:endParaRPr lang="en-US" sz="1400"/>
          </a:p>
          <a:p>
            <a:pPr marL="1828800" lvl="4" algn="l">
              <a:buNone/>
            </a:pPr>
            <a:endParaRPr lang="en-US" sz="1400"/>
          </a:p>
        </p:txBody>
      </p:sp>
      <p:pic>
        <p:nvPicPr>
          <p:cNvPr id="7" name="图片 6"/>
          <p:cNvPicPr>
            <a:picLocks noChangeAspect="1"/>
          </p:cNvPicPr>
          <p:nvPr/>
        </p:nvPicPr>
        <p:blipFill>
          <a:blip r:embed="rId1"/>
          <a:stretch>
            <a:fillRect/>
          </a:stretch>
        </p:blipFill>
        <p:spPr>
          <a:xfrm>
            <a:off x="3195955" y="1522095"/>
            <a:ext cx="2885440" cy="962025"/>
          </a:xfrm>
          <a:prstGeom prst="rect">
            <a:avLst/>
          </a:prstGeom>
        </p:spPr>
      </p:pic>
      <p:pic>
        <p:nvPicPr>
          <p:cNvPr id="8" name="图片 7"/>
          <p:cNvPicPr>
            <a:picLocks noChangeAspect="1"/>
          </p:cNvPicPr>
          <p:nvPr/>
        </p:nvPicPr>
        <p:blipFill>
          <a:blip r:embed="rId2"/>
          <a:stretch>
            <a:fillRect/>
          </a:stretch>
        </p:blipFill>
        <p:spPr>
          <a:xfrm>
            <a:off x="278765" y="2675890"/>
            <a:ext cx="6621780" cy="3063240"/>
          </a:xfrm>
          <a:prstGeom prst="rect">
            <a:avLst/>
          </a:prstGeom>
        </p:spPr>
      </p:pic>
      <p:cxnSp>
        <p:nvCxnSpPr>
          <p:cNvPr id="9" name="直接箭头连接符 8"/>
          <p:cNvCxnSpPr/>
          <p:nvPr/>
        </p:nvCxnSpPr>
        <p:spPr>
          <a:xfrm flipV="1">
            <a:off x="4531995" y="3701415"/>
            <a:ext cx="237490" cy="319405"/>
          </a:xfrm>
          <a:prstGeom prst="straightConnector1">
            <a:avLst/>
          </a:prstGeom>
          <a:ln>
            <a:tailEnd type="arrow" w="med" len="med"/>
          </a:ln>
        </p:spPr>
        <p:style>
          <a:lnRef idx="2">
            <a:schemeClr val="accent1"/>
          </a:lnRef>
          <a:fillRef idx="0">
            <a:schemeClr val="accent1"/>
          </a:fillRef>
          <a:effectRef idx="1">
            <a:schemeClr val="accent1"/>
          </a:effectRef>
          <a:fontRef idx="minor">
            <a:schemeClr val="tx1"/>
          </a:fontRef>
        </p:style>
      </p:cxnSp>
      <p:pic>
        <p:nvPicPr>
          <p:cNvPr id="10" name="图片 9"/>
          <p:cNvPicPr>
            <a:picLocks noChangeAspect="1"/>
          </p:cNvPicPr>
          <p:nvPr/>
        </p:nvPicPr>
        <p:blipFill>
          <a:blip r:embed="rId3"/>
          <a:stretch>
            <a:fillRect/>
          </a:stretch>
        </p:blipFill>
        <p:spPr>
          <a:xfrm>
            <a:off x="4283710" y="3157855"/>
            <a:ext cx="2368550" cy="334010"/>
          </a:xfrm>
          <a:prstGeom prst="rect">
            <a:avLst/>
          </a:prstGeom>
        </p:spPr>
      </p:pic>
      <p:sp>
        <p:nvSpPr>
          <p:cNvPr id="12" name="文本框 11"/>
          <p:cNvSpPr txBox="1"/>
          <p:nvPr/>
        </p:nvSpPr>
        <p:spPr>
          <a:xfrm>
            <a:off x="6900545" y="4245610"/>
            <a:ext cx="2091690" cy="1353185"/>
          </a:xfrm>
          <a:prstGeom prst="rect">
            <a:avLst/>
          </a:prstGeom>
          <a:noFill/>
        </p:spPr>
        <p:txBody>
          <a:bodyPr wrap="square" rtlCol="0">
            <a:spAutoFit/>
          </a:bodyPr>
          <a:p>
            <a:r>
              <a:rPr lang="en-US" altLang="zh-CN" sz="1600"/>
              <a:t>Other solutions:</a:t>
            </a:r>
            <a:endParaRPr lang="en-US" altLang="zh-CN"/>
          </a:p>
          <a:p>
            <a:endParaRPr lang="en-US" altLang="zh-CN"/>
          </a:p>
          <a:p>
            <a:r>
              <a:rPr lang="en-US" altLang="zh-CN" sz="1600" i="1"/>
              <a:t>FISTA, </a:t>
            </a:r>
            <a:endParaRPr lang="en-US" altLang="zh-CN" sz="1600" i="1"/>
          </a:p>
          <a:p>
            <a:r>
              <a:rPr lang="en-US" altLang="zh-CN" sz="1600" i="1"/>
              <a:t>TwIST, </a:t>
            </a:r>
            <a:endParaRPr lang="en-US" altLang="zh-CN" sz="1600" i="1"/>
          </a:p>
          <a:p>
            <a:r>
              <a:rPr lang="en-US" altLang="zh-CN" sz="1600" i="1"/>
              <a:t>SpaRSA</a:t>
            </a:r>
            <a:endParaRPr lang="en-US" altLang="zh-CN" sz="1600" i="1"/>
          </a:p>
        </p:txBody>
      </p:sp>
      <p:sp>
        <p:nvSpPr>
          <p:cNvPr id="14" name="文本框 13"/>
          <p:cNvSpPr txBox="1"/>
          <p:nvPr/>
        </p:nvSpPr>
        <p:spPr>
          <a:xfrm>
            <a:off x="6447790" y="1678305"/>
            <a:ext cx="452755" cy="368300"/>
          </a:xfrm>
          <a:prstGeom prst="rect">
            <a:avLst/>
          </a:prstGeom>
          <a:noFill/>
        </p:spPr>
        <p:txBody>
          <a:bodyPr wrap="none" rtlCol="0">
            <a:spAutoFit/>
          </a:bodyPr>
          <a:p>
            <a:r>
              <a:rPr lang="en-US" altLang="zh-CN"/>
              <a:t>(1)</a:t>
            </a:r>
            <a:endParaRPr lang="en-US" altLang="zh-CN"/>
          </a:p>
        </p:txBody>
      </p:sp>
      <p:sp>
        <p:nvSpPr>
          <p:cNvPr id="15" name="文本框 14"/>
          <p:cNvSpPr txBox="1"/>
          <p:nvPr/>
        </p:nvSpPr>
        <p:spPr>
          <a:xfrm>
            <a:off x="6781165" y="3157855"/>
            <a:ext cx="481965" cy="368300"/>
          </a:xfrm>
          <a:prstGeom prst="rect">
            <a:avLst/>
          </a:prstGeom>
          <a:noFill/>
        </p:spPr>
        <p:txBody>
          <a:bodyPr wrap="none" rtlCol="0">
            <a:spAutoFit/>
          </a:bodyPr>
          <a:p>
            <a:r>
              <a:rPr lang="en-US" altLang="zh-CN"/>
              <a:t>(2)</a:t>
            </a:r>
            <a:endParaRPr lang="en-US" altLang="zh-CN"/>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Proposed Solution</a:t>
            </a:r>
            <a:endParaRPr lang="en-US" dirty="0"/>
          </a:p>
        </p:txBody>
      </p:sp>
      <p:sp>
        <p:nvSpPr>
          <p:cNvPr id="4" name="Slide Number Placeholder 3"/>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pic>
        <p:nvPicPr>
          <p:cNvPr id="5" name="图片 4"/>
          <p:cNvPicPr>
            <a:picLocks noChangeAspect="1"/>
          </p:cNvPicPr>
          <p:nvPr/>
        </p:nvPicPr>
        <p:blipFill>
          <a:blip r:embed="rId1"/>
          <a:stretch>
            <a:fillRect/>
          </a:stretch>
        </p:blipFill>
        <p:spPr>
          <a:xfrm>
            <a:off x="138430" y="1958975"/>
            <a:ext cx="8470265" cy="1604010"/>
          </a:xfrm>
          <a:prstGeom prst="rect">
            <a:avLst/>
          </a:prstGeom>
        </p:spPr>
      </p:pic>
      <p:sp>
        <p:nvSpPr>
          <p:cNvPr id="7" name="文本框 6"/>
          <p:cNvSpPr txBox="1"/>
          <p:nvPr/>
        </p:nvSpPr>
        <p:spPr>
          <a:xfrm>
            <a:off x="419735" y="4164965"/>
            <a:ext cx="8171180" cy="1568450"/>
          </a:xfrm>
          <a:prstGeom prst="rect">
            <a:avLst/>
          </a:prstGeom>
          <a:noFill/>
        </p:spPr>
        <p:txBody>
          <a:bodyPr wrap="square" rtlCol="0">
            <a:spAutoFit/>
          </a:bodyPr>
          <a:p>
            <a:pPr algn="just"/>
            <a:r>
              <a:rPr lang="en-US" altLang="zh-CN" sz="1600"/>
              <a:t>The objective function can be  be iteratively solved by the sequence of sub- problems, in the main loop, firstly store x, v, u from previous iteration for psnr residual calculation and then do the  inversion step to update the value of x, and then it goes to the denoising step, here the TV denoisier is used to update the value of v, together with updating the langrangian multiplier and parameter, finally calculate the residual to determine whether stop the iteration or not. </a:t>
            </a:r>
            <a:endParaRPr lang="en-US" altLang="zh-CN" sz="1600"/>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Solution</a:t>
            </a:r>
            <a:endParaRPr lang="en-US" dirty="0"/>
          </a:p>
        </p:txBody>
      </p:sp>
      <p:sp>
        <p:nvSpPr>
          <p:cNvPr id="6" name="Slide Number Placeholder 5"/>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pic>
        <p:nvPicPr>
          <p:cNvPr id="10" name="图片 9"/>
          <p:cNvPicPr>
            <a:picLocks noChangeAspect="1"/>
          </p:cNvPicPr>
          <p:nvPr/>
        </p:nvPicPr>
        <p:blipFill>
          <a:blip r:embed="rId1"/>
          <a:stretch>
            <a:fillRect/>
          </a:stretch>
        </p:blipFill>
        <p:spPr>
          <a:xfrm>
            <a:off x="64135" y="1157605"/>
            <a:ext cx="5234305" cy="4470400"/>
          </a:xfrm>
          <a:prstGeom prst="rect">
            <a:avLst/>
          </a:prstGeom>
        </p:spPr>
      </p:pic>
      <p:pic>
        <p:nvPicPr>
          <p:cNvPr id="11" name="图片 10"/>
          <p:cNvPicPr>
            <a:picLocks noChangeAspect="1"/>
          </p:cNvPicPr>
          <p:nvPr/>
        </p:nvPicPr>
        <p:blipFill>
          <a:blip r:embed="rId2"/>
          <a:stretch>
            <a:fillRect/>
          </a:stretch>
        </p:blipFill>
        <p:spPr>
          <a:xfrm>
            <a:off x="4683125" y="4948555"/>
            <a:ext cx="2918460" cy="358140"/>
          </a:xfrm>
          <a:prstGeom prst="rect">
            <a:avLst/>
          </a:prstGeom>
        </p:spPr>
      </p:pic>
      <p:cxnSp>
        <p:nvCxnSpPr>
          <p:cNvPr id="12" name="直接箭头连接符 11"/>
          <p:cNvCxnSpPr>
            <a:endCxn id="11" idx="1"/>
          </p:cNvCxnSpPr>
          <p:nvPr/>
        </p:nvCxnSpPr>
        <p:spPr>
          <a:xfrm>
            <a:off x="1804035" y="5127625"/>
            <a:ext cx="287909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3844925" y="1560830"/>
            <a:ext cx="5027295" cy="1568450"/>
          </a:xfrm>
          <a:prstGeom prst="rect">
            <a:avLst/>
          </a:prstGeom>
          <a:noFill/>
        </p:spPr>
        <p:txBody>
          <a:bodyPr wrap="square" rtlCol="0" anchor="t">
            <a:spAutoFit/>
          </a:bodyPr>
          <a:p>
            <a:r>
              <a:rPr lang="zh-CN" altLang="en-US" sz="1600"/>
              <a:t>For the case k = n2, xLSQR = xTikh for a given value of λ, For all other cases, xLSQR becomes an approximation to xTikh. </a:t>
            </a:r>
            <a:endParaRPr lang="zh-CN" altLang="en-US" sz="1600"/>
          </a:p>
          <a:p>
            <a:r>
              <a:rPr lang="zh-CN" altLang="en-US" sz="1600"/>
              <a:t>In matlab, lsqr() solver is used to solve the system of linear equations equations A*x = b for x using the Least Squares Method.</a:t>
            </a:r>
            <a:endParaRPr lang="zh-CN" altLang="en-US" sz="1600"/>
          </a:p>
        </p:txBody>
      </p:sp>
      <p:sp>
        <p:nvSpPr>
          <p:cNvPr id="16" name="文本框 15"/>
          <p:cNvSpPr txBox="1"/>
          <p:nvPr/>
        </p:nvSpPr>
        <p:spPr>
          <a:xfrm>
            <a:off x="7822565" y="4938395"/>
            <a:ext cx="480695" cy="368300"/>
          </a:xfrm>
          <a:prstGeom prst="rect">
            <a:avLst/>
          </a:prstGeom>
          <a:noFill/>
        </p:spPr>
        <p:txBody>
          <a:bodyPr wrap="none" rtlCol="0">
            <a:spAutoFit/>
          </a:bodyPr>
          <a:p>
            <a:r>
              <a:rPr lang="en-US" altLang="zh-CN"/>
              <a:t>(3)</a:t>
            </a:r>
            <a:endParaRPr lang="en-US" altLang="zh-CN"/>
          </a:p>
        </p:txBody>
      </p:sp>
      <p:sp>
        <p:nvSpPr>
          <p:cNvPr id="17" name="文本框 16"/>
          <p:cNvSpPr txBox="1"/>
          <p:nvPr/>
        </p:nvSpPr>
        <p:spPr>
          <a:xfrm>
            <a:off x="494030" y="5175885"/>
            <a:ext cx="350520" cy="245110"/>
          </a:xfrm>
          <a:prstGeom prst="rect">
            <a:avLst/>
          </a:prstGeom>
          <a:noFill/>
        </p:spPr>
        <p:txBody>
          <a:bodyPr wrap="square" rtlCol="0">
            <a:spAutoFit/>
          </a:bodyPr>
          <a:p>
            <a:r>
              <a:rPr lang="en-US" altLang="zh-CN" sz="1000"/>
              <a:t>[4]</a:t>
            </a:r>
            <a:endParaRPr lang="en-US" altLang="zh-CN" sz="1000"/>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Implementation</a:t>
            </a:r>
            <a:endParaRPr lang="en-US"/>
          </a:p>
        </p:txBody>
      </p:sp>
      <p:sp>
        <p:nvSpPr>
          <p:cNvPr id="4" name="Slide Number Placeholder 3"/>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
        <p:nvSpPr>
          <p:cNvPr id="7" name="文本框 6"/>
          <p:cNvSpPr txBox="1"/>
          <p:nvPr/>
        </p:nvSpPr>
        <p:spPr>
          <a:xfrm>
            <a:off x="445135" y="2722880"/>
            <a:ext cx="8427085" cy="645160"/>
          </a:xfrm>
          <a:prstGeom prst="rect">
            <a:avLst/>
          </a:prstGeom>
          <a:noFill/>
        </p:spPr>
        <p:txBody>
          <a:bodyPr wrap="square" rtlCol="0" anchor="t">
            <a:spAutoFit/>
          </a:bodyPr>
          <a:p>
            <a:r>
              <a:rPr lang="en-US" altLang="zh-CN" b="1">
                <a:sym typeface="+mn-ea"/>
              </a:rPr>
              <a:t>- </a:t>
            </a:r>
            <a:r>
              <a:rPr lang="en-US" b="1">
                <a:sym typeface="+mn-ea"/>
              </a:rPr>
              <a:t>Image Deblurring Problem</a:t>
            </a:r>
            <a:endParaRPr lang="en-US" b="1">
              <a:sym typeface="+mn-ea"/>
            </a:endParaRPr>
          </a:p>
          <a:p>
            <a:endParaRPr lang="en-US" altLang="zh-CN" b="1"/>
          </a:p>
        </p:txBody>
      </p:sp>
      <p:sp>
        <p:nvSpPr>
          <p:cNvPr id="8" name="文本框 7"/>
          <p:cNvSpPr txBox="1"/>
          <p:nvPr/>
        </p:nvSpPr>
        <p:spPr>
          <a:xfrm>
            <a:off x="480695" y="4493895"/>
            <a:ext cx="8427085" cy="368300"/>
          </a:xfrm>
          <a:prstGeom prst="rect">
            <a:avLst/>
          </a:prstGeom>
          <a:noFill/>
        </p:spPr>
        <p:txBody>
          <a:bodyPr wrap="square" rtlCol="0" anchor="t">
            <a:spAutoFit/>
          </a:bodyPr>
          <a:p>
            <a:r>
              <a:rPr lang="en-US" altLang="zh-CN" b="1">
                <a:sym typeface="+mn-ea"/>
              </a:rPr>
              <a:t>- </a:t>
            </a:r>
            <a:r>
              <a:rPr lang="en-US" b="1">
                <a:sym typeface="+mn-ea"/>
              </a:rPr>
              <a:t>Image Inpainting Problem</a:t>
            </a:r>
            <a:endParaRPr lang="en-US" b="1">
              <a:sym typeface="+mn-ea"/>
            </a:endParaRPr>
          </a:p>
        </p:txBody>
      </p:sp>
      <p:sp>
        <p:nvSpPr>
          <p:cNvPr id="9" name="文本框 8"/>
          <p:cNvSpPr txBox="1"/>
          <p:nvPr/>
        </p:nvSpPr>
        <p:spPr>
          <a:xfrm>
            <a:off x="480695" y="1113155"/>
            <a:ext cx="8649335" cy="1814830"/>
          </a:xfrm>
          <a:prstGeom prst="rect">
            <a:avLst/>
          </a:prstGeom>
          <a:noFill/>
        </p:spPr>
        <p:txBody>
          <a:bodyPr wrap="square" rtlCol="0" anchor="t">
            <a:spAutoFit/>
          </a:bodyPr>
          <a:p>
            <a:r>
              <a:rPr lang="zh-CN" altLang="en-US" sz="1600"/>
              <a:t>%i n v e r s i o n s t e p</a:t>
            </a:r>
            <a:endParaRPr lang="zh-CN" altLang="en-US" sz="1600"/>
          </a:p>
          <a:p>
            <a:r>
              <a:rPr lang="zh-CN" altLang="en-US" sz="1600"/>
              <a:t>G = @( z , t r a n s _ f l a g ) g f u n ( z , t r a n s _ f l a g , A, rho , dim ) ;</a:t>
            </a:r>
            <a:endParaRPr lang="zh-CN" altLang="en-US" sz="1600"/>
          </a:p>
          <a:p>
            <a:r>
              <a:rPr lang="zh-CN" altLang="en-US" sz="1600"/>
              <a:t>r h s = [ y ( : ) ; s q r t ( r h o ) ∗ x t i l d e ( : ) ] ;</a:t>
            </a:r>
            <a:endParaRPr lang="zh-CN" altLang="en-US" sz="1600"/>
          </a:p>
          <a:p>
            <a:r>
              <a:rPr lang="zh-CN" altLang="en-US" sz="1600"/>
              <a:t>[ x , ~ ] = l s q r (G, r h s , 1 ee3) ;</a:t>
            </a:r>
            <a:endParaRPr lang="zh-CN" altLang="en-US" sz="1600"/>
          </a:p>
          <a:p>
            <a:r>
              <a:rPr lang="zh-CN" altLang="en-US" sz="1600"/>
              <a:t>x = r e s h a p e ( x , dim ) ;</a:t>
            </a:r>
            <a:endParaRPr lang="zh-CN" altLang="en-US" sz="1600"/>
          </a:p>
          <a:p>
            <a:r>
              <a:rPr lang="zh-CN" altLang="en-US" sz="1600"/>
              <a:t>f u n c t i o n y = a f u n ( x , t r a n s p _ f l a g , h , dim )</a:t>
            </a:r>
            <a:endParaRPr lang="zh-CN" altLang="en-US" sz="1600"/>
          </a:p>
          <a:p>
            <a:endParaRPr lang="zh-CN" altLang="en-US" sz="1600"/>
          </a:p>
        </p:txBody>
      </p:sp>
      <p:sp>
        <p:nvSpPr>
          <p:cNvPr id="10" name="文本框 9"/>
          <p:cNvSpPr txBox="1"/>
          <p:nvPr/>
        </p:nvSpPr>
        <p:spPr>
          <a:xfrm>
            <a:off x="480695" y="3171825"/>
            <a:ext cx="8011160" cy="1322070"/>
          </a:xfrm>
          <a:prstGeom prst="rect">
            <a:avLst/>
          </a:prstGeom>
          <a:noFill/>
        </p:spPr>
        <p:txBody>
          <a:bodyPr wrap="square" rtlCol="0" anchor="t">
            <a:spAutoFit/>
          </a:bodyPr>
          <a:p>
            <a:pPr algn="l">
              <a:buClrTx/>
              <a:buSzTx/>
              <a:buFontTx/>
            </a:pPr>
            <a:r>
              <a:rPr lang="en-US" altLang="zh-CN" sz="1600"/>
              <a:t>i f st r cm p ( t r a n s p _ f l a g , ’transp ’ ) % y = A ’∗ x</a:t>
            </a:r>
            <a:endParaRPr lang="en-US" altLang="zh-CN" sz="1600"/>
          </a:p>
          <a:p>
            <a:pPr algn="l">
              <a:buClrTx/>
              <a:buSzTx/>
              <a:buFontTx/>
            </a:pPr>
            <a:r>
              <a:rPr lang="en-US" altLang="zh-CN" sz="1600"/>
              <a:t>x1 = x ( 1 :N) ;</a:t>
            </a:r>
            <a:endParaRPr lang="en-US" altLang="zh-CN" sz="1600"/>
          </a:p>
          <a:p>
            <a:pPr algn="l">
              <a:buClrTx/>
              <a:buSzTx/>
              <a:buFontTx/>
            </a:pPr>
            <a:r>
              <a:rPr lang="en-US" altLang="zh-CN" sz="1600"/>
              <a:t>x2 = x (N+ 1: 2∗N) ;</a:t>
            </a:r>
            <a:endParaRPr lang="en-US" altLang="zh-CN" sz="1600"/>
          </a:p>
          <a:p>
            <a:pPr algn="l">
              <a:buClrTx/>
              <a:buSzTx/>
              <a:buFontTx/>
            </a:pPr>
            <a:r>
              <a:rPr lang="en-US" altLang="zh-CN" sz="1600"/>
              <a:t>Atx = A( x1 , ’transp ’ ) ;</a:t>
            </a:r>
            <a:endParaRPr lang="en-US" altLang="zh-CN" sz="1600"/>
          </a:p>
          <a:p>
            <a:pPr algn="l">
              <a:buClrTx/>
              <a:buSzTx/>
              <a:buFontTx/>
            </a:pPr>
            <a:r>
              <a:rPr lang="en-US" altLang="zh-CN" sz="1600"/>
              <a:t>y = Atx + s q r t ( r h o ) ∗x2 ;</a:t>
            </a:r>
            <a:endParaRPr lang="en-US" altLang="zh-CN" sz="1600"/>
          </a:p>
        </p:txBody>
      </p:sp>
      <p:sp>
        <p:nvSpPr>
          <p:cNvPr id="12" name="文本框 11"/>
          <p:cNvSpPr txBox="1"/>
          <p:nvPr/>
        </p:nvSpPr>
        <p:spPr>
          <a:xfrm>
            <a:off x="480695" y="4862195"/>
            <a:ext cx="7515225" cy="1198880"/>
          </a:xfrm>
          <a:prstGeom prst="rect">
            <a:avLst/>
          </a:prstGeom>
          <a:noFill/>
        </p:spPr>
        <p:txBody>
          <a:bodyPr wrap="square" rtlCol="0" anchor="t">
            <a:spAutoFit/>
          </a:bodyPr>
          <a:p>
            <a:pPr algn="l">
              <a:buClrTx/>
              <a:buSzTx/>
              <a:buFontTx/>
            </a:pPr>
            <a:r>
              <a:rPr lang="en-US" altLang="zh-CN" sz="1600"/>
              <a:t>i f st r cm p ( t r a n s p _ f l a g , ’transp ’ ) % y = A ’∗ x</a:t>
            </a:r>
            <a:endParaRPr lang="en-US" altLang="zh-CN" sz="1600"/>
          </a:p>
          <a:p>
            <a:pPr algn="l">
              <a:buClrTx/>
              <a:buSzTx/>
              <a:buFontTx/>
            </a:pPr>
            <a:r>
              <a:rPr lang="en-US" altLang="zh-CN" sz="1600"/>
              <a:t>x = r e s h a p e ( x , [ rows , c o l s ] ) ;</a:t>
            </a:r>
            <a:endParaRPr lang="en-US" altLang="zh-CN" sz="1600"/>
          </a:p>
          <a:p>
            <a:pPr algn="l">
              <a:buClrTx/>
              <a:buSzTx/>
              <a:buFontTx/>
            </a:pPr>
            <a:r>
              <a:rPr lang="en-US" altLang="zh-CN" sz="1600"/>
              <a:t>y = x . ∗ mask ;</a:t>
            </a:r>
            <a:endParaRPr lang="en-US" altLang="zh-CN" sz="1600"/>
          </a:p>
          <a:p>
            <a:pPr algn="l">
              <a:buClrTx/>
              <a:buSzTx/>
              <a:buFontTx/>
            </a:pPr>
            <a:r>
              <a:rPr lang="en-US" altLang="zh-CN" sz="1600"/>
              <a:t>y = y ( : ) ;</a:t>
            </a:r>
            <a:endParaRPr lang="en-US" altLang="zh-CN" sz="1600"/>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Experimental results</a:t>
            </a:r>
            <a:endParaRPr lang="en-US"/>
          </a:p>
        </p:txBody>
      </p:sp>
      <p:sp>
        <p:nvSpPr>
          <p:cNvPr id="4" name="Slide Number Placeholder 3"/>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
        <p:nvSpPr>
          <p:cNvPr id="5" name="文本框 4"/>
          <p:cNvSpPr txBox="1"/>
          <p:nvPr/>
        </p:nvSpPr>
        <p:spPr>
          <a:xfrm>
            <a:off x="320040" y="1330325"/>
            <a:ext cx="8427085" cy="645160"/>
          </a:xfrm>
          <a:prstGeom prst="rect">
            <a:avLst/>
          </a:prstGeom>
          <a:noFill/>
        </p:spPr>
        <p:txBody>
          <a:bodyPr wrap="square" rtlCol="0" anchor="t">
            <a:spAutoFit/>
          </a:bodyPr>
          <a:p>
            <a:r>
              <a:rPr lang="en-US" altLang="zh-CN" b="1">
                <a:sym typeface="+mn-ea"/>
              </a:rPr>
              <a:t>- </a:t>
            </a:r>
            <a:r>
              <a:rPr lang="en-US" b="1">
                <a:sym typeface="+mn-ea"/>
              </a:rPr>
              <a:t>Image Deblurring Problem</a:t>
            </a:r>
            <a:endParaRPr lang="en-US" b="1">
              <a:sym typeface="+mn-ea"/>
            </a:endParaRPr>
          </a:p>
          <a:p>
            <a:endParaRPr lang="en-US" altLang="zh-CN" b="1"/>
          </a:p>
        </p:txBody>
      </p:sp>
      <p:pic>
        <p:nvPicPr>
          <p:cNvPr id="6" name="图片 5"/>
          <p:cNvPicPr>
            <a:picLocks noChangeAspect="1"/>
          </p:cNvPicPr>
          <p:nvPr/>
        </p:nvPicPr>
        <p:blipFill>
          <a:blip r:embed="rId1"/>
          <a:stretch>
            <a:fillRect/>
          </a:stretch>
        </p:blipFill>
        <p:spPr>
          <a:xfrm>
            <a:off x="1989455" y="1975485"/>
            <a:ext cx="5165090" cy="1665605"/>
          </a:xfrm>
          <a:prstGeom prst="rect">
            <a:avLst/>
          </a:prstGeom>
        </p:spPr>
      </p:pic>
      <p:pic>
        <p:nvPicPr>
          <p:cNvPr id="7" name="图片 6"/>
          <p:cNvPicPr>
            <a:picLocks noChangeAspect="1"/>
          </p:cNvPicPr>
          <p:nvPr/>
        </p:nvPicPr>
        <p:blipFill>
          <a:blip r:embed="rId2"/>
          <a:stretch>
            <a:fillRect/>
          </a:stretch>
        </p:blipFill>
        <p:spPr>
          <a:xfrm>
            <a:off x="853440" y="3931285"/>
            <a:ext cx="7360920" cy="1348740"/>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Experimental results</a:t>
            </a:r>
            <a:endParaRPr lang="en-US"/>
          </a:p>
        </p:txBody>
      </p:sp>
      <p:sp>
        <p:nvSpPr>
          <p:cNvPr id="4" name="Slide Number Placeholder 3"/>
          <p:cNvSpPr>
            <a:spLocks noGrp="1"/>
          </p:cNvSpPr>
          <p:nvPr>
            <p:ph type="sldNum" sz="quarter" idx="12"/>
          </p:nvPr>
        </p:nvSpPr>
        <p:spPr/>
        <p:txBody>
          <a:bodyPr/>
          <a:lstStyle/>
          <a:p>
            <a:r>
              <a:rPr lang="en-US" dirty="0"/>
              <a:t>PAGE  </a:t>
            </a:r>
            <a:fld id="{93005692-73BE-493E-93AB-ECD6027A7652}" type="slidenum">
              <a:rPr lang="en-US" dirty="0" smtClean="0"/>
            </a:fld>
            <a:endParaRPr lang="en-US" dirty="0"/>
          </a:p>
        </p:txBody>
      </p:sp>
      <p:sp>
        <p:nvSpPr>
          <p:cNvPr id="5" name="文本框 4"/>
          <p:cNvSpPr txBox="1"/>
          <p:nvPr/>
        </p:nvSpPr>
        <p:spPr>
          <a:xfrm>
            <a:off x="320040" y="1330325"/>
            <a:ext cx="8427085" cy="368300"/>
          </a:xfrm>
          <a:prstGeom prst="rect">
            <a:avLst/>
          </a:prstGeom>
          <a:noFill/>
        </p:spPr>
        <p:txBody>
          <a:bodyPr wrap="square" rtlCol="0" anchor="t">
            <a:spAutoFit/>
          </a:bodyPr>
          <a:p>
            <a:r>
              <a:rPr lang="en-US" altLang="zh-CN" b="1">
                <a:sym typeface="+mn-ea"/>
              </a:rPr>
              <a:t>- </a:t>
            </a:r>
            <a:r>
              <a:rPr lang="en-US" b="1">
                <a:sym typeface="+mn-ea"/>
              </a:rPr>
              <a:t>Image Inpainting Problem</a:t>
            </a:r>
            <a:endParaRPr lang="en-US" b="1">
              <a:sym typeface="+mn-ea"/>
            </a:endParaRPr>
          </a:p>
        </p:txBody>
      </p:sp>
      <p:pic>
        <p:nvPicPr>
          <p:cNvPr id="8" name="图片 7"/>
          <p:cNvPicPr>
            <a:picLocks noChangeAspect="1"/>
          </p:cNvPicPr>
          <p:nvPr/>
        </p:nvPicPr>
        <p:blipFill>
          <a:blip r:embed="rId1"/>
          <a:stretch>
            <a:fillRect/>
          </a:stretch>
        </p:blipFill>
        <p:spPr>
          <a:xfrm>
            <a:off x="1803400" y="1976120"/>
            <a:ext cx="5608955" cy="1884045"/>
          </a:xfrm>
          <a:prstGeom prst="rect">
            <a:avLst/>
          </a:prstGeom>
        </p:spPr>
      </p:pic>
      <p:pic>
        <p:nvPicPr>
          <p:cNvPr id="10" name="图片 9"/>
          <p:cNvPicPr>
            <a:picLocks noChangeAspect="1"/>
          </p:cNvPicPr>
          <p:nvPr/>
        </p:nvPicPr>
        <p:blipFill>
          <a:blip r:embed="rId2"/>
          <a:stretch>
            <a:fillRect/>
          </a:stretch>
        </p:blipFill>
        <p:spPr>
          <a:xfrm>
            <a:off x="1498600" y="4148455"/>
            <a:ext cx="6407785" cy="1487170"/>
          </a:xfrm>
          <a:prstGeom prst="rect">
            <a:avLst/>
          </a:prstGeom>
        </p:spPr>
      </p:pic>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Conclusions</a:t>
            </a:r>
            <a:endParaRPr lang="en-US" dirty="0"/>
          </a:p>
        </p:txBody>
      </p:sp>
      <p:sp>
        <p:nvSpPr>
          <p:cNvPr id="10" name="Content Placeholder 9"/>
          <p:cNvSpPr>
            <a:spLocks noGrp="1"/>
          </p:cNvSpPr>
          <p:nvPr>
            <p:ph idx="1"/>
          </p:nvPr>
        </p:nvSpPr>
        <p:spPr>
          <a:xfrm>
            <a:off x="278765" y="1330960"/>
            <a:ext cx="8870315" cy="3397885"/>
          </a:xfrm>
        </p:spPr>
        <p:txBody>
          <a:bodyPr>
            <a:normAutofit/>
          </a:bodyPr>
          <a:lstStyle/>
          <a:p>
            <a:pPr marL="0" algn="just">
              <a:buNone/>
            </a:pPr>
            <a:endParaRPr lang="en-US"/>
          </a:p>
          <a:p>
            <a:pPr marL="0" algn="just">
              <a:buNone/>
            </a:pPr>
            <a:endParaRPr lang="en-US" sz="1350"/>
          </a:p>
          <a:p>
            <a:pPr marL="0" algn="just">
              <a:buNone/>
            </a:pPr>
            <a:endParaRPr lang="en-US" sz="1350"/>
          </a:p>
        </p:txBody>
      </p:sp>
      <p:sp>
        <p:nvSpPr>
          <p:cNvPr id="7" name="Slide Number Placeholder 6"/>
          <p:cNvSpPr>
            <a:spLocks noGrp="1"/>
          </p:cNvSpPr>
          <p:nvPr>
            <p:ph type="sldNum" sz="quarter" idx="12"/>
          </p:nvPr>
        </p:nvSpPr>
        <p:spPr/>
        <p:txBody>
          <a:bodyPr/>
          <a:lstStyle/>
          <a:p>
            <a:r>
              <a:rPr lang="en-US" sz="565" dirty="0"/>
              <a:t>PAGE  </a:t>
            </a:r>
            <a:fld id="{93005692-73BE-493E-93AB-ECD6027A7652}" type="slidenum">
              <a:rPr lang="en-US" sz="565" dirty="0" smtClean="0"/>
            </a:fld>
            <a:endParaRPr lang="en-US" sz="565" dirty="0"/>
          </a:p>
        </p:txBody>
      </p:sp>
      <p:sp>
        <p:nvSpPr>
          <p:cNvPr id="2" name="文本框 1"/>
          <p:cNvSpPr txBox="1"/>
          <p:nvPr/>
        </p:nvSpPr>
        <p:spPr>
          <a:xfrm>
            <a:off x="278765" y="1330325"/>
            <a:ext cx="8459470" cy="3923030"/>
          </a:xfrm>
          <a:prstGeom prst="rect">
            <a:avLst/>
          </a:prstGeom>
          <a:noFill/>
        </p:spPr>
        <p:txBody>
          <a:bodyPr wrap="square" rtlCol="0" anchor="t">
            <a:spAutoFit/>
          </a:bodyPr>
          <a:p>
            <a:pPr algn="just"/>
            <a:r>
              <a:rPr lang="zh-CN" altLang="en-US"/>
              <a:t>It is shown that solving the problem by LSQR can achieve better efficiency compared with using normal equation. However, there is no significant improvement compared with the original implementation SALSA algorithm.</a:t>
            </a:r>
            <a:endParaRPr lang="zh-CN" altLang="en-US"/>
          </a:p>
          <a:p>
            <a:pPr algn="just"/>
            <a:r>
              <a:rPr lang="zh-CN" altLang="en-US"/>
              <a:t>It comes to a conclusion that the when inverse can already be computed very efficiently, there is no need to use LSQR since there is no significant acceleration, but proposed solution with LSQR works well in the problem where there is no feasible way to compute the inverse term with a explicit form matrix A. </a:t>
            </a:r>
            <a:endParaRPr lang="zh-CN" altLang="en-US"/>
          </a:p>
          <a:p>
            <a:pPr algn="just"/>
            <a:endParaRPr lang="zh-CN" altLang="en-US"/>
          </a:p>
          <a:p>
            <a:pPr indent="-216535" algn="just" defTabSz="685800">
              <a:spcBef>
                <a:spcPts val="600"/>
              </a:spcBef>
              <a:spcAft>
                <a:spcPts val="600"/>
              </a:spcAft>
              <a:buClr>
                <a:schemeClr val="tx1"/>
              </a:buClr>
              <a:buSzPct val="85000"/>
              <a:buFont typeface="Wingdings" panose="05000000000000000000" pitchFamily="2" charset="2"/>
            </a:pPr>
            <a:r>
              <a:rPr lang="en-US" b="1"/>
              <a:t>Future works:</a:t>
            </a:r>
            <a:endParaRPr lang="en-US" b="1"/>
          </a:p>
          <a:p>
            <a:pPr algn="just" defTabSz="914400">
              <a:spcBef>
                <a:spcPts val="600"/>
              </a:spcBef>
              <a:buClrTx/>
              <a:buSzTx/>
              <a:buFontTx/>
            </a:pPr>
            <a:r>
              <a:rPr lang="en-US" altLang="zh-CN"/>
              <a:t>T</a:t>
            </a:r>
            <a:r>
              <a:rPr lang="zh-CN" altLang="en-US"/>
              <a:t>he proposed solution may also work well on the problems where the term in equation XTikh = ((ATA+λI)</a:t>
            </a:r>
            <a:r>
              <a:rPr lang="en-US" altLang="zh-CN"/>
              <a:t>^-1</a:t>
            </a:r>
            <a:r>
              <a:rPr lang="zh-CN" altLang="en-US"/>
              <a:t>)AT b is not invertibe. So in future works, it is worth trying to apply proposed solution or other similar approach to such problems to see if there would be improvement in terms of speed.</a:t>
            </a:r>
            <a:endParaRPr lang="zh-CN" altLang="en-US"/>
          </a:p>
        </p:txBody>
      </p:sp>
    </p:spTree>
  </p:cSld>
  <p:clrMapOvr>
    <a:masterClrMapping/>
  </p:clrMapOvr>
  <p:transition spd="slow">
    <p:push dir="u"/>
  </p:transition>
</p:sld>
</file>

<file path=ppt/theme/theme1.xml><?xml version="1.0" encoding="utf-8"?>
<a:theme xmlns:a="http://schemas.openxmlformats.org/drawingml/2006/main" name="UofWaterloo_WhiteBkgrd">
  <a:themeElements>
    <a:clrScheme name="Custom 12">
      <a:dk1>
        <a:srgbClr val="000000"/>
      </a:dk1>
      <a:lt1>
        <a:srgbClr val="FFFFFF"/>
      </a:lt1>
      <a:dk2>
        <a:srgbClr val="757575"/>
      </a:dk2>
      <a:lt2>
        <a:srgbClr val="D6D6D6"/>
      </a:lt2>
      <a:accent1>
        <a:srgbClr val="BE33DA"/>
      </a:accent1>
      <a:accent2>
        <a:srgbClr val="0C0C0C"/>
      </a:accent2>
      <a:accent3>
        <a:srgbClr val="8100B3"/>
      </a:accent3>
      <a:accent4>
        <a:srgbClr val="D0B3E7"/>
      </a:accent4>
      <a:accent5>
        <a:srgbClr val="57058A"/>
      </a:accent5>
      <a:accent6>
        <a:srgbClr val="F1F1F1"/>
      </a:accent6>
      <a:hlink>
        <a:srgbClr val="57058A"/>
      </a:hlink>
      <a:folHlink>
        <a:srgbClr val="595959"/>
      </a:folHlink>
    </a:clrScheme>
    <a:fontScheme name="Impact + Georgia">
      <a:majorFont>
        <a:latin typeface="Impact"/>
        <a:ea typeface=""/>
        <a:cs typeface=""/>
      </a:majorFont>
      <a:minorFont>
        <a:latin typeface="Georg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UofWaterloo_WhiteBkgrd</Template>
  <TotalTime>0</TotalTime>
  <Words>4077</Words>
  <Application>WPS 演示</Application>
  <PresentationFormat>On-screen Show (4:3)</PresentationFormat>
  <Paragraphs>139</Paragraphs>
  <Slides>10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Arial</vt:lpstr>
      <vt:lpstr>宋体</vt:lpstr>
      <vt:lpstr>Wingdings</vt:lpstr>
      <vt:lpstr>Verdana</vt:lpstr>
      <vt:lpstr>Impact</vt:lpstr>
      <vt:lpstr>Georgia</vt:lpstr>
      <vt:lpstr>微软雅黑</vt:lpstr>
      <vt:lpstr>Arial Unicode MS</vt:lpstr>
      <vt:lpstr>Calibri</vt:lpstr>
      <vt:lpstr>等线</vt:lpstr>
      <vt:lpstr>UofWaterloo_WhiteBkgrd</vt:lpstr>
      <vt:lpstr>Fast Image Recovery Using Split Augmented Lagrangian Shrinkage Algorithm with Least Square QR</vt:lpstr>
      <vt:lpstr>Challenges in Pose estimation </vt:lpstr>
      <vt:lpstr>OpenPose</vt:lpstr>
      <vt:lpstr>OpenPose</vt:lpstr>
      <vt:lpstr>OpenPose</vt:lpstr>
      <vt:lpstr>Part Affinity Fields</vt:lpstr>
      <vt:lpstr>Part Affinity Fields</vt:lpstr>
      <vt:lpstr>Experimental results</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IN THIS SPACE HERE</dc:title>
  <dc:creator>Maria Morrone</dc:creator>
  <cp:lastModifiedBy>不知</cp:lastModifiedBy>
  <cp:revision>17</cp:revision>
  <dcterms:created xsi:type="dcterms:W3CDTF">2019-02-13T18:15:00Z</dcterms:created>
  <dcterms:modified xsi:type="dcterms:W3CDTF">2020-04-27T02:05:30Z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2052-11.1.0.9292</vt:lpwstr>
  </property>
</Properties>
</file>

<file path=docProps/thumbnail.jpeg>
</file>